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3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4.xml" ContentType="application/vnd.openxmlformats-officedocument.presentationml.notesSlide+xml"/>
  <Override PartName="/ppt/tags/tag80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418" r:id="rId2"/>
    <p:sldId id="419" r:id="rId3"/>
    <p:sldId id="420" r:id="rId4"/>
    <p:sldId id="432" r:id="rId5"/>
    <p:sldId id="436" r:id="rId6"/>
    <p:sldId id="428" r:id="rId7"/>
    <p:sldId id="437" r:id="rId8"/>
    <p:sldId id="427" r:id="rId9"/>
    <p:sldId id="438" r:id="rId10"/>
    <p:sldId id="425" r:id="rId11"/>
    <p:sldId id="414" r:id="rId12"/>
    <p:sldId id="423" r:id="rId13"/>
    <p:sldId id="422" r:id="rId14"/>
    <p:sldId id="416" r:id="rId15"/>
    <p:sldId id="424" r:id="rId16"/>
    <p:sldId id="426" r:id="rId17"/>
    <p:sldId id="429" r:id="rId18"/>
    <p:sldId id="430" r:id="rId19"/>
    <p:sldId id="431" r:id="rId20"/>
    <p:sldId id="433" r:id="rId21"/>
    <p:sldId id="434" r:id="rId22"/>
    <p:sldId id="43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418D"/>
    <a:srgbClr val="381D3F"/>
    <a:srgbClr val="A66BB9"/>
    <a:srgbClr val="B88F4D"/>
    <a:srgbClr val="3E2146"/>
    <a:srgbClr val="8C4BA0"/>
    <a:srgbClr val="552E62"/>
    <a:srgbClr val="552D64"/>
    <a:srgbClr val="FFFFFF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3" autoAdjust="0"/>
    <p:restoredTop sz="94660"/>
  </p:normalViewPr>
  <p:slideViewPr>
    <p:cSldViewPr snapToGrid="0">
      <p:cViewPr>
        <p:scale>
          <a:sx n="75" d="100"/>
          <a:sy n="75" d="100"/>
        </p:scale>
        <p:origin x="132" y="6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16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看不见我看不见我</c:v>
                </c:pt>
                <c:pt idx="1">
                  <c:v>看到不到我</c:v>
                </c:pt>
                <c:pt idx="2">
                  <c:v>啥都没有</c:v>
                </c:pt>
                <c:pt idx="3">
                  <c:v>Please input the text here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B7-4F96-9791-39C38B0098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看不见我看不见我</c:v>
                </c:pt>
                <c:pt idx="1">
                  <c:v>看到不到我</c:v>
                </c:pt>
                <c:pt idx="2">
                  <c:v>啥都没有</c:v>
                </c:pt>
                <c:pt idx="3">
                  <c:v>Please input the text here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B7-4F96-9791-39C38B0098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5"/>
        <c:overlap val="-24"/>
        <c:axId val="652822040"/>
        <c:axId val="6528243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2700" cap="rnd">
              <a:solidFill>
                <a:srgbClr val="B88F4D"/>
              </a:solidFill>
              <a:bevel/>
            </a:ln>
            <a:effectLst/>
          </c:spPr>
          <c:marker>
            <c:symbol val="circle"/>
            <c:size val="5"/>
            <c:spPr>
              <a:solidFill>
                <a:srgbClr val="B88F4D"/>
              </a:solidFill>
              <a:ln w="9525">
                <a:solidFill>
                  <a:srgbClr val="B88F4D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看不见我看不见我</c:v>
                </c:pt>
                <c:pt idx="1">
                  <c:v>看到不到我</c:v>
                </c:pt>
                <c:pt idx="2">
                  <c:v>啥都没有</c:v>
                </c:pt>
                <c:pt idx="3">
                  <c:v>Please input the text here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2B7-4F96-9791-39C38B0098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2822040"/>
        <c:axId val="652824336"/>
      </c:lineChart>
      <c:catAx>
        <c:axId val="652822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2824336"/>
        <c:crosses val="autoZero"/>
        <c:auto val="1"/>
        <c:lblAlgn val="ctr"/>
        <c:lblOffset val="100"/>
        <c:noMultiLvlLbl val="0"/>
      </c:catAx>
      <c:valAx>
        <c:axId val="65282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2822040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85000"/>
              <a:lumOff val="15000"/>
            </a:schemeClr>
          </a:solidFill>
        </a:defRPr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/>
              <a:t>请在这里添加标题</a:t>
            </a:r>
          </a:p>
        </c:rich>
      </c:tx>
      <c:layout>
        <c:manualLayout>
          <c:xMode val="edge"/>
          <c:yMode val="edge"/>
          <c:x val="0.4102406487024497"/>
          <c:y val="1.575622932609738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请输入文字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77.7</c:v>
                </c:pt>
                <c:pt idx="1">
                  <c:v>79</c:v>
                </c:pt>
                <c:pt idx="2">
                  <c:v>102.2</c:v>
                </c:pt>
                <c:pt idx="3">
                  <c:v>133.30000000000001</c:v>
                </c:pt>
                <c:pt idx="4">
                  <c:v>177.5</c:v>
                </c:pt>
                <c:pt idx="5">
                  <c:v>190.1</c:v>
                </c:pt>
                <c:pt idx="6">
                  <c:v>225.7</c:v>
                </c:pt>
                <c:pt idx="7">
                  <c:v>258.60000000000002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C-4F1F-9F7C-3BC9C15F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2"/>
        <c:overlap val="-30"/>
        <c:axId val="799747664"/>
        <c:axId val="79974536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请输入文字2</c:v>
                </c:pt>
              </c:strCache>
            </c:strRef>
          </c:tx>
          <c:spPr>
            <a:ln w="12700" cap="rnd">
              <a:solidFill>
                <a:srgbClr val="B88F4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B88F4D"/>
              </a:solidFill>
              <a:ln w="12700">
                <a:solidFill>
                  <a:srgbClr val="B88F4D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1C-4F1F-9F7C-3BC9C15FABA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51C-4F1F-9F7C-3BC9C15FABA0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1C-4F1F-9F7C-3BC9C15FABA0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51C-4F1F-9F7C-3BC9C15FABA0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1C-4F1F-9F7C-3BC9C15FABA0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51C-4F1F-9F7C-3BC9C15FABA0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1C-4F1F-9F7C-3BC9C15FABA0}"/>
                </c:ext>
              </c:extLst>
            </c:dLbl>
            <c:dLbl>
              <c:idx val="7"/>
              <c:layout>
                <c:manualLayout>
                  <c:x val="-7.2267389340560068E-2"/>
                  <c:y val="-8.389097906315518E-2"/>
                </c:manualLayout>
              </c:layout>
              <c:tx>
                <c:rich>
                  <a:bodyPr/>
                  <a:lstStyle/>
                  <a:p>
                    <a:r>
                      <a:rPr lang="en-US" altLang="zh-CN">
                        <a:solidFill>
                          <a:schemeClr val="bg1"/>
                        </a:solidFill>
                      </a:rPr>
                      <a:t>6097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C51C-4F1F-9F7C-3BC9C15FABA0}"/>
                </c:ext>
              </c:extLst>
            </c:dLbl>
            <c:spPr>
              <a:solidFill>
                <a:srgbClr val="7C418D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146.4</c:v>
                </c:pt>
                <c:pt idx="1">
                  <c:v>174.8</c:v>
                </c:pt>
                <c:pt idx="2">
                  <c:v>253.3</c:v>
                </c:pt>
                <c:pt idx="3">
                  <c:v>325.5</c:v>
                </c:pt>
                <c:pt idx="4">
                  <c:v>406.3</c:v>
                </c:pt>
                <c:pt idx="5">
                  <c:v>462.4</c:v>
                </c:pt>
                <c:pt idx="6">
                  <c:v>542.9</c:v>
                </c:pt>
                <c:pt idx="7">
                  <c:v>609.70000000000005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C51C-4F1F-9F7C-3BC9C15F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99747664"/>
        <c:axId val="799745368"/>
      </c:lineChart>
      <c:catAx>
        <c:axId val="799747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799745368"/>
        <c:crosses val="autoZero"/>
        <c:auto val="1"/>
        <c:lblAlgn val="ctr"/>
        <c:lblOffset val="100"/>
        <c:noMultiLvlLbl val="0"/>
      </c:catAx>
      <c:valAx>
        <c:axId val="799745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99747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710382746872089"/>
          <c:y val="0.93339445382697639"/>
          <c:w val="0.536932192419037"/>
          <c:h val="6.4782733565007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D6-4147-A4CD-7652E67E18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88F4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D6-4147-A4CD-7652E67E18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30"/>
        <c:axId val="435646592"/>
        <c:axId val="435648888"/>
      </c:barChart>
      <c:catAx>
        <c:axId val="435646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5648888"/>
        <c:crosses val="autoZero"/>
        <c:auto val="1"/>
        <c:lblAlgn val="ctr"/>
        <c:lblOffset val="100"/>
        <c:noMultiLvlLbl val="0"/>
      </c:catAx>
      <c:valAx>
        <c:axId val="435648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56465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85000"/>
              <a:lumOff val="15000"/>
            </a:schemeClr>
          </a:solidFill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529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441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729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logo-04">
            <a:extLst>
              <a:ext uri="{FF2B5EF4-FFF2-40B4-BE49-F238E27FC236}">
                <a16:creationId xmlns:a16="http://schemas.microsoft.com/office/drawing/2014/main" id="{E0791704-3EC5-425C-B8DB-50336076D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logo-04">
            <a:extLst>
              <a:ext uri="{FF2B5EF4-FFF2-40B4-BE49-F238E27FC236}">
                <a16:creationId xmlns:a16="http://schemas.microsoft.com/office/drawing/2014/main" id="{C6CA0087-7E1E-489F-A029-68AA8B4F4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  <p:grpSp>
        <p:nvGrpSpPr>
          <p:cNvPr id="327" name="组合 326">
            <a:extLst>
              <a:ext uri="{FF2B5EF4-FFF2-40B4-BE49-F238E27FC236}">
                <a16:creationId xmlns:a16="http://schemas.microsoft.com/office/drawing/2014/main" id="{44610746-9D2D-4755-9C82-014750EFD96E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A66BB9">
                  <a:alpha val="0"/>
                </a:srgbClr>
              </a:gs>
              <a:gs pos="100000">
                <a:srgbClr val="A66BB9">
                  <a:alpha val="50000"/>
                </a:srgbClr>
              </a:gs>
            </a:gsLst>
            <a:lin ang="5400000" scaled="0"/>
          </a:gradFill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F924C0DD-71B1-4787-B606-5847E957E5D4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7" name="Line 5">
                <a:extLst>
                  <a:ext uri="{FF2B5EF4-FFF2-40B4-BE49-F238E27FC236}">
                    <a16:creationId xmlns:a16="http://schemas.microsoft.com/office/drawing/2014/main" id="{4BC779D7-2AC3-42FC-A405-FCBCEF8FA11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6">
                <a:extLst>
                  <a:ext uri="{FF2B5EF4-FFF2-40B4-BE49-F238E27FC236}">
                    <a16:creationId xmlns:a16="http://schemas.microsoft.com/office/drawing/2014/main" id="{C0228B9D-1F70-4FA4-AF97-0AB4ECCD0D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7">
                <a:extLst>
                  <a:ext uri="{FF2B5EF4-FFF2-40B4-BE49-F238E27FC236}">
                    <a16:creationId xmlns:a16="http://schemas.microsoft.com/office/drawing/2014/main" id="{8C13FA0C-344D-4473-8B9D-08AE688DFD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8">
                <a:extLst>
                  <a:ext uri="{FF2B5EF4-FFF2-40B4-BE49-F238E27FC236}">
                    <a16:creationId xmlns:a16="http://schemas.microsoft.com/office/drawing/2014/main" id="{8428BF00-BCAB-470C-AE38-88DF1C74B6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9">
                <a:extLst>
                  <a:ext uri="{FF2B5EF4-FFF2-40B4-BE49-F238E27FC236}">
                    <a16:creationId xmlns:a16="http://schemas.microsoft.com/office/drawing/2014/main" id="{553CB0EC-C9C6-4BAF-9086-DBB6FC09BD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0">
                <a:extLst>
                  <a:ext uri="{FF2B5EF4-FFF2-40B4-BE49-F238E27FC236}">
                    <a16:creationId xmlns:a16="http://schemas.microsoft.com/office/drawing/2014/main" id="{5CB17DE2-F25B-4001-B02B-7B9DC12E5E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1">
                <a:extLst>
                  <a:ext uri="{FF2B5EF4-FFF2-40B4-BE49-F238E27FC236}">
                    <a16:creationId xmlns:a16="http://schemas.microsoft.com/office/drawing/2014/main" id="{8BEAD781-4CFD-4C12-9CF3-29BF34675A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2">
                <a:extLst>
                  <a:ext uri="{FF2B5EF4-FFF2-40B4-BE49-F238E27FC236}">
                    <a16:creationId xmlns:a16="http://schemas.microsoft.com/office/drawing/2014/main" id="{E6D16A2E-158E-4D47-A01D-34C22A82E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3">
                <a:extLst>
                  <a:ext uri="{FF2B5EF4-FFF2-40B4-BE49-F238E27FC236}">
                    <a16:creationId xmlns:a16="http://schemas.microsoft.com/office/drawing/2014/main" id="{AED97828-E548-4578-8359-80296410D2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4">
                <a:extLst>
                  <a:ext uri="{FF2B5EF4-FFF2-40B4-BE49-F238E27FC236}">
                    <a16:creationId xmlns:a16="http://schemas.microsoft.com/office/drawing/2014/main" id="{F7267075-8E07-4917-8244-35656CC7AD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5">
                <a:extLst>
                  <a:ext uri="{FF2B5EF4-FFF2-40B4-BE49-F238E27FC236}">
                    <a16:creationId xmlns:a16="http://schemas.microsoft.com/office/drawing/2014/main" id="{A4F77621-2D06-49F4-8A34-53EC14EED4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6">
                <a:extLst>
                  <a:ext uri="{FF2B5EF4-FFF2-40B4-BE49-F238E27FC236}">
                    <a16:creationId xmlns:a16="http://schemas.microsoft.com/office/drawing/2014/main" id="{928E2D21-CEF7-48EF-8754-9F44CE9A48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7">
                <a:extLst>
                  <a:ext uri="{FF2B5EF4-FFF2-40B4-BE49-F238E27FC236}">
                    <a16:creationId xmlns:a16="http://schemas.microsoft.com/office/drawing/2014/main" id="{0DB2852F-F8D1-4CD9-9DAB-C5A9E1C43E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812D30EC-663E-4B69-B861-28C0D98B8A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9">
                <a:extLst>
                  <a:ext uri="{FF2B5EF4-FFF2-40B4-BE49-F238E27FC236}">
                    <a16:creationId xmlns:a16="http://schemas.microsoft.com/office/drawing/2014/main" id="{6AC47467-0365-43F7-8D07-EB5A2C615E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0">
                <a:extLst>
                  <a:ext uri="{FF2B5EF4-FFF2-40B4-BE49-F238E27FC236}">
                    <a16:creationId xmlns:a16="http://schemas.microsoft.com/office/drawing/2014/main" id="{7CA17727-4CD7-4082-AFCC-B41420110B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1">
                <a:extLst>
                  <a:ext uri="{FF2B5EF4-FFF2-40B4-BE49-F238E27FC236}">
                    <a16:creationId xmlns:a16="http://schemas.microsoft.com/office/drawing/2014/main" id="{55A488FF-9FDB-463A-8107-AAAA2B17F3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2">
                <a:extLst>
                  <a:ext uri="{FF2B5EF4-FFF2-40B4-BE49-F238E27FC236}">
                    <a16:creationId xmlns:a16="http://schemas.microsoft.com/office/drawing/2014/main" id="{45581389-EB6E-43AF-9151-8C83CADA70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3">
                <a:extLst>
                  <a:ext uri="{FF2B5EF4-FFF2-40B4-BE49-F238E27FC236}">
                    <a16:creationId xmlns:a16="http://schemas.microsoft.com/office/drawing/2014/main" id="{CBF4B9FB-96D8-4B85-9E35-BB94C34643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4">
                <a:extLst>
                  <a:ext uri="{FF2B5EF4-FFF2-40B4-BE49-F238E27FC236}">
                    <a16:creationId xmlns:a16="http://schemas.microsoft.com/office/drawing/2014/main" id="{CF86A6B3-BB63-4A8A-818A-6DA552E3C5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5">
                <a:extLst>
                  <a:ext uri="{FF2B5EF4-FFF2-40B4-BE49-F238E27FC236}">
                    <a16:creationId xmlns:a16="http://schemas.microsoft.com/office/drawing/2014/main" id="{9B4EC775-309C-4E39-9F61-51B4EBB00B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6">
                <a:extLst>
                  <a:ext uri="{FF2B5EF4-FFF2-40B4-BE49-F238E27FC236}">
                    <a16:creationId xmlns:a16="http://schemas.microsoft.com/office/drawing/2014/main" id="{67B25F91-E476-428F-9842-78B4FFFA9F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7">
                <a:extLst>
                  <a:ext uri="{FF2B5EF4-FFF2-40B4-BE49-F238E27FC236}">
                    <a16:creationId xmlns:a16="http://schemas.microsoft.com/office/drawing/2014/main" id="{5374A61D-DC5C-46B1-8180-71D7B878CF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8">
                <a:extLst>
                  <a:ext uri="{FF2B5EF4-FFF2-40B4-BE49-F238E27FC236}">
                    <a16:creationId xmlns:a16="http://schemas.microsoft.com/office/drawing/2014/main" id="{373F6D33-B24A-407D-B3BD-736B6D1CF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9">
                <a:extLst>
                  <a:ext uri="{FF2B5EF4-FFF2-40B4-BE49-F238E27FC236}">
                    <a16:creationId xmlns:a16="http://schemas.microsoft.com/office/drawing/2014/main" id="{91122172-B0E2-4DB6-9C1B-8E59265535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30">
                <a:extLst>
                  <a:ext uri="{FF2B5EF4-FFF2-40B4-BE49-F238E27FC236}">
                    <a16:creationId xmlns:a16="http://schemas.microsoft.com/office/drawing/2014/main" id="{681BFB3A-773B-4EE9-8634-5BBA453275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31">
                <a:extLst>
                  <a:ext uri="{FF2B5EF4-FFF2-40B4-BE49-F238E27FC236}">
                    <a16:creationId xmlns:a16="http://schemas.microsoft.com/office/drawing/2014/main" id="{E8635334-5D43-4833-811F-7B9376BE6C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2">
                <a:extLst>
                  <a:ext uri="{FF2B5EF4-FFF2-40B4-BE49-F238E27FC236}">
                    <a16:creationId xmlns:a16="http://schemas.microsoft.com/office/drawing/2014/main" id="{223BAB2C-4A0C-4CCF-BF8B-8E81E239E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3">
                <a:extLst>
                  <a:ext uri="{FF2B5EF4-FFF2-40B4-BE49-F238E27FC236}">
                    <a16:creationId xmlns:a16="http://schemas.microsoft.com/office/drawing/2014/main" id="{3B72F920-0971-4423-9362-38DDB7F8F6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4">
                <a:extLst>
                  <a:ext uri="{FF2B5EF4-FFF2-40B4-BE49-F238E27FC236}">
                    <a16:creationId xmlns:a16="http://schemas.microsoft.com/office/drawing/2014/main" id="{CC174039-B072-41C9-A41C-04904F6E1B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5">
                <a:extLst>
                  <a:ext uri="{FF2B5EF4-FFF2-40B4-BE49-F238E27FC236}">
                    <a16:creationId xmlns:a16="http://schemas.microsoft.com/office/drawing/2014/main" id="{9A0F1316-2895-4581-A4AB-9C1BF88179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6">
                <a:extLst>
                  <a:ext uri="{FF2B5EF4-FFF2-40B4-BE49-F238E27FC236}">
                    <a16:creationId xmlns:a16="http://schemas.microsoft.com/office/drawing/2014/main" id="{05839E88-8C78-4949-9A53-7A067C2407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7">
                <a:extLst>
                  <a:ext uri="{FF2B5EF4-FFF2-40B4-BE49-F238E27FC236}">
                    <a16:creationId xmlns:a16="http://schemas.microsoft.com/office/drawing/2014/main" id="{B7F19E63-1375-458F-A5DB-68519E3D24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8">
                <a:extLst>
                  <a:ext uri="{FF2B5EF4-FFF2-40B4-BE49-F238E27FC236}">
                    <a16:creationId xmlns:a16="http://schemas.microsoft.com/office/drawing/2014/main" id="{AD42674E-2B0F-44B8-AE44-EF0C1153A0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9">
                <a:extLst>
                  <a:ext uri="{FF2B5EF4-FFF2-40B4-BE49-F238E27FC236}">
                    <a16:creationId xmlns:a16="http://schemas.microsoft.com/office/drawing/2014/main" id="{7C4133A1-FD75-4D29-AE0F-1008FB82B2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40">
                <a:extLst>
                  <a:ext uri="{FF2B5EF4-FFF2-40B4-BE49-F238E27FC236}">
                    <a16:creationId xmlns:a16="http://schemas.microsoft.com/office/drawing/2014/main" id="{113AD8B1-BDD3-4334-A1B2-D877EFA36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41">
                <a:extLst>
                  <a:ext uri="{FF2B5EF4-FFF2-40B4-BE49-F238E27FC236}">
                    <a16:creationId xmlns:a16="http://schemas.microsoft.com/office/drawing/2014/main" id="{6E1D3A9F-2647-413F-82B4-536EB9F68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2">
                <a:extLst>
                  <a:ext uri="{FF2B5EF4-FFF2-40B4-BE49-F238E27FC236}">
                    <a16:creationId xmlns:a16="http://schemas.microsoft.com/office/drawing/2014/main" id="{EFAC78A9-F85A-4603-B81C-AEFA3F0AA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3">
                <a:extLst>
                  <a:ext uri="{FF2B5EF4-FFF2-40B4-BE49-F238E27FC236}">
                    <a16:creationId xmlns:a16="http://schemas.microsoft.com/office/drawing/2014/main" id="{EFA6E5FA-C716-4BFF-8BA9-EF897C8407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4">
                <a:extLst>
                  <a:ext uri="{FF2B5EF4-FFF2-40B4-BE49-F238E27FC236}">
                    <a16:creationId xmlns:a16="http://schemas.microsoft.com/office/drawing/2014/main" id="{DC87CF29-5FFD-4670-B958-40C1280A3F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5">
                <a:extLst>
                  <a:ext uri="{FF2B5EF4-FFF2-40B4-BE49-F238E27FC236}">
                    <a16:creationId xmlns:a16="http://schemas.microsoft.com/office/drawing/2014/main" id="{8AAB8C7C-42B5-4536-9D32-0C95BE159D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6">
                <a:extLst>
                  <a:ext uri="{FF2B5EF4-FFF2-40B4-BE49-F238E27FC236}">
                    <a16:creationId xmlns:a16="http://schemas.microsoft.com/office/drawing/2014/main" id="{4B0A876D-B0CF-4737-BBF2-C2DBF7A100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7">
                <a:extLst>
                  <a:ext uri="{FF2B5EF4-FFF2-40B4-BE49-F238E27FC236}">
                    <a16:creationId xmlns:a16="http://schemas.microsoft.com/office/drawing/2014/main" id="{BDD80CE5-4628-4F98-B099-C6F19DF2E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8">
                <a:extLst>
                  <a:ext uri="{FF2B5EF4-FFF2-40B4-BE49-F238E27FC236}">
                    <a16:creationId xmlns:a16="http://schemas.microsoft.com/office/drawing/2014/main" id="{7DEC107A-E26F-4657-969A-A069CE2E70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9">
                <a:extLst>
                  <a:ext uri="{FF2B5EF4-FFF2-40B4-BE49-F238E27FC236}">
                    <a16:creationId xmlns:a16="http://schemas.microsoft.com/office/drawing/2014/main" id="{85B16646-57A4-4FC4-8063-A616E01B64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50">
                <a:extLst>
                  <a:ext uri="{FF2B5EF4-FFF2-40B4-BE49-F238E27FC236}">
                    <a16:creationId xmlns:a16="http://schemas.microsoft.com/office/drawing/2014/main" id="{A18DE30B-1954-4E91-8234-237FAF1EBB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51">
                <a:extLst>
                  <a:ext uri="{FF2B5EF4-FFF2-40B4-BE49-F238E27FC236}">
                    <a16:creationId xmlns:a16="http://schemas.microsoft.com/office/drawing/2014/main" id="{8DB50871-A797-4E63-B2DF-F476E05E25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2">
                <a:extLst>
                  <a:ext uri="{FF2B5EF4-FFF2-40B4-BE49-F238E27FC236}">
                    <a16:creationId xmlns:a16="http://schemas.microsoft.com/office/drawing/2014/main" id="{26047189-D0F2-443A-B570-E19C4B7C14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3">
                <a:extLst>
                  <a:ext uri="{FF2B5EF4-FFF2-40B4-BE49-F238E27FC236}">
                    <a16:creationId xmlns:a16="http://schemas.microsoft.com/office/drawing/2014/main" id="{17296E06-BF2C-4BE2-8FA8-BBCEC820F7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4">
                <a:extLst>
                  <a:ext uri="{FF2B5EF4-FFF2-40B4-BE49-F238E27FC236}">
                    <a16:creationId xmlns:a16="http://schemas.microsoft.com/office/drawing/2014/main" id="{D58E8BBF-1A89-4C3C-9D99-F497EF5C10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5">
                <a:extLst>
                  <a:ext uri="{FF2B5EF4-FFF2-40B4-BE49-F238E27FC236}">
                    <a16:creationId xmlns:a16="http://schemas.microsoft.com/office/drawing/2014/main" id="{1E52505F-5CEC-4ABD-812B-CD64D3045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6">
                <a:extLst>
                  <a:ext uri="{FF2B5EF4-FFF2-40B4-BE49-F238E27FC236}">
                    <a16:creationId xmlns:a16="http://schemas.microsoft.com/office/drawing/2014/main" id="{A6063D5D-EDFC-4CCC-98B9-F9AEA81856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7">
                <a:extLst>
                  <a:ext uri="{FF2B5EF4-FFF2-40B4-BE49-F238E27FC236}">
                    <a16:creationId xmlns:a16="http://schemas.microsoft.com/office/drawing/2014/main" id="{11B9AA7D-0861-4BBA-958E-31D9D5B92B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8">
                <a:extLst>
                  <a:ext uri="{FF2B5EF4-FFF2-40B4-BE49-F238E27FC236}">
                    <a16:creationId xmlns:a16="http://schemas.microsoft.com/office/drawing/2014/main" id="{135D0EF0-C56C-4658-930F-A7D2194B8E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9">
                <a:extLst>
                  <a:ext uri="{FF2B5EF4-FFF2-40B4-BE49-F238E27FC236}">
                    <a16:creationId xmlns:a16="http://schemas.microsoft.com/office/drawing/2014/main" id="{5A81E0F2-30C7-4F74-9D8B-CA46AA5329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60">
                <a:extLst>
                  <a:ext uri="{FF2B5EF4-FFF2-40B4-BE49-F238E27FC236}">
                    <a16:creationId xmlns:a16="http://schemas.microsoft.com/office/drawing/2014/main" id="{8F6A0C2D-FD0C-40CF-A9FE-13D3DCA4E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61">
                <a:extLst>
                  <a:ext uri="{FF2B5EF4-FFF2-40B4-BE49-F238E27FC236}">
                    <a16:creationId xmlns:a16="http://schemas.microsoft.com/office/drawing/2014/main" id="{9EB4F2F8-4EA4-40C2-9706-4D8B9B56E6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2">
                <a:extLst>
                  <a:ext uri="{FF2B5EF4-FFF2-40B4-BE49-F238E27FC236}">
                    <a16:creationId xmlns:a16="http://schemas.microsoft.com/office/drawing/2014/main" id="{723FA750-3E6B-40CE-84EE-ED21B2CD77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3">
                <a:extLst>
                  <a:ext uri="{FF2B5EF4-FFF2-40B4-BE49-F238E27FC236}">
                    <a16:creationId xmlns:a16="http://schemas.microsoft.com/office/drawing/2014/main" id="{DFC8F849-A327-40B1-8D06-A091998144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4">
                <a:extLst>
                  <a:ext uri="{FF2B5EF4-FFF2-40B4-BE49-F238E27FC236}">
                    <a16:creationId xmlns:a16="http://schemas.microsoft.com/office/drawing/2014/main" id="{6596ECE5-C03C-4F22-A276-0A5470A322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5">
                <a:extLst>
                  <a:ext uri="{FF2B5EF4-FFF2-40B4-BE49-F238E27FC236}">
                    <a16:creationId xmlns:a16="http://schemas.microsoft.com/office/drawing/2014/main" id="{001D27FD-3C07-4C84-AB8C-BC033DF3B5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6">
                <a:extLst>
                  <a:ext uri="{FF2B5EF4-FFF2-40B4-BE49-F238E27FC236}">
                    <a16:creationId xmlns:a16="http://schemas.microsoft.com/office/drawing/2014/main" id="{EEBD84FA-2475-43EC-9D5E-EB7F960D33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7">
                <a:extLst>
                  <a:ext uri="{FF2B5EF4-FFF2-40B4-BE49-F238E27FC236}">
                    <a16:creationId xmlns:a16="http://schemas.microsoft.com/office/drawing/2014/main" id="{CE5B8EC3-6BEA-4890-9F33-1527102F0E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8">
                <a:extLst>
                  <a:ext uri="{FF2B5EF4-FFF2-40B4-BE49-F238E27FC236}">
                    <a16:creationId xmlns:a16="http://schemas.microsoft.com/office/drawing/2014/main" id="{F9B89A70-49C4-4875-A852-28CB4C8C8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9">
                <a:extLst>
                  <a:ext uri="{FF2B5EF4-FFF2-40B4-BE49-F238E27FC236}">
                    <a16:creationId xmlns:a16="http://schemas.microsoft.com/office/drawing/2014/main" id="{9D03BC89-E3D2-485D-A873-35104E8C6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70">
                <a:extLst>
                  <a:ext uri="{FF2B5EF4-FFF2-40B4-BE49-F238E27FC236}">
                    <a16:creationId xmlns:a16="http://schemas.microsoft.com/office/drawing/2014/main" id="{50D9D530-AA3D-4761-BB43-01ECC7C35B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71">
                <a:extLst>
                  <a:ext uri="{FF2B5EF4-FFF2-40B4-BE49-F238E27FC236}">
                    <a16:creationId xmlns:a16="http://schemas.microsoft.com/office/drawing/2014/main" id="{3572CFF9-6006-48F6-BCFC-6AD488041F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2">
                <a:extLst>
                  <a:ext uri="{FF2B5EF4-FFF2-40B4-BE49-F238E27FC236}">
                    <a16:creationId xmlns:a16="http://schemas.microsoft.com/office/drawing/2014/main" id="{3D35BA40-66F8-460A-B8F1-CB4EE337C0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3">
                <a:extLst>
                  <a:ext uri="{FF2B5EF4-FFF2-40B4-BE49-F238E27FC236}">
                    <a16:creationId xmlns:a16="http://schemas.microsoft.com/office/drawing/2014/main" id="{D17D8CE1-58F6-4A8B-A62A-5752B826A6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4">
                <a:extLst>
                  <a:ext uri="{FF2B5EF4-FFF2-40B4-BE49-F238E27FC236}">
                    <a16:creationId xmlns:a16="http://schemas.microsoft.com/office/drawing/2014/main" id="{7C61F584-78B5-431B-B07E-3F2E70134E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5">
                <a:extLst>
                  <a:ext uri="{FF2B5EF4-FFF2-40B4-BE49-F238E27FC236}">
                    <a16:creationId xmlns:a16="http://schemas.microsoft.com/office/drawing/2014/main" id="{4E0E57D6-6426-47AF-9CE5-338225DF65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6">
                <a:extLst>
                  <a:ext uri="{FF2B5EF4-FFF2-40B4-BE49-F238E27FC236}">
                    <a16:creationId xmlns:a16="http://schemas.microsoft.com/office/drawing/2014/main" id="{5DE3A573-BBB3-43C7-B0A9-376D2E464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7">
                <a:extLst>
                  <a:ext uri="{FF2B5EF4-FFF2-40B4-BE49-F238E27FC236}">
                    <a16:creationId xmlns:a16="http://schemas.microsoft.com/office/drawing/2014/main" id="{8A699AE5-362C-4F16-A5DB-0A3C536F3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8">
                <a:extLst>
                  <a:ext uri="{FF2B5EF4-FFF2-40B4-BE49-F238E27FC236}">
                    <a16:creationId xmlns:a16="http://schemas.microsoft.com/office/drawing/2014/main" id="{0837B00B-1828-4A7E-A167-B94C9B3E01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9">
                <a:extLst>
                  <a:ext uri="{FF2B5EF4-FFF2-40B4-BE49-F238E27FC236}">
                    <a16:creationId xmlns:a16="http://schemas.microsoft.com/office/drawing/2014/main" id="{20FE1AE8-3CE1-464E-B794-FD5960B11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80">
                <a:extLst>
                  <a:ext uri="{FF2B5EF4-FFF2-40B4-BE49-F238E27FC236}">
                    <a16:creationId xmlns:a16="http://schemas.microsoft.com/office/drawing/2014/main" id="{C7099E72-0900-4983-BD15-CC9200264D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81">
                <a:extLst>
                  <a:ext uri="{FF2B5EF4-FFF2-40B4-BE49-F238E27FC236}">
                    <a16:creationId xmlns:a16="http://schemas.microsoft.com/office/drawing/2014/main" id="{05DF4F05-2613-457E-811D-63197C62EA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2">
                <a:extLst>
                  <a:ext uri="{FF2B5EF4-FFF2-40B4-BE49-F238E27FC236}">
                    <a16:creationId xmlns:a16="http://schemas.microsoft.com/office/drawing/2014/main" id="{1851AFAC-CE30-44F6-8453-957061299C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3">
                <a:extLst>
                  <a:ext uri="{FF2B5EF4-FFF2-40B4-BE49-F238E27FC236}">
                    <a16:creationId xmlns:a16="http://schemas.microsoft.com/office/drawing/2014/main" id="{117EC9F1-FB0C-4DE0-BD96-ADF0C8FDA0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4">
                <a:extLst>
                  <a:ext uri="{FF2B5EF4-FFF2-40B4-BE49-F238E27FC236}">
                    <a16:creationId xmlns:a16="http://schemas.microsoft.com/office/drawing/2014/main" id="{CD6974A4-97B8-4F4D-B7EE-5BF89C6652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5">
                <a:extLst>
                  <a:ext uri="{FF2B5EF4-FFF2-40B4-BE49-F238E27FC236}">
                    <a16:creationId xmlns:a16="http://schemas.microsoft.com/office/drawing/2014/main" id="{B80F7CE6-DCEF-47A1-A2CE-86BF24ABB3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6">
                <a:extLst>
                  <a:ext uri="{FF2B5EF4-FFF2-40B4-BE49-F238E27FC236}">
                    <a16:creationId xmlns:a16="http://schemas.microsoft.com/office/drawing/2014/main" id="{FB4C7296-A232-47DC-82CD-D59EE83A6B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7">
                <a:extLst>
                  <a:ext uri="{FF2B5EF4-FFF2-40B4-BE49-F238E27FC236}">
                    <a16:creationId xmlns:a16="http://schemas.microsoft.com/office/drawing/2014/main" id="{037E0A56-6EC9-49D9-894F-83C40F92D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8">
                <a:extLst>
                  <a:ext uri="{FF2B5EF4-FFF2-40B4-BE49-F238E27FC236}">
                    <a16:creationId xmlns:a16="http://schemas.microsoft.com/office/drawing/2014/main" id="{D1C9388D-57B1-4273-904B-FC790ED058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9">
                <a:extLst>
                  <a:ext uri="{FF2B5EF4-FFF2-40B4-BE49-F238E27FC236}">
                    <a16:creationId xmlns:a16="http://schemas.microsoft.com/office/drawing/2014/main" id="{CAAE9DF0-7EF8-4C68-8812-226D44AB21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90">
                <a:extLst>
                  <a:ext uri="{FF2B5EF4-FFF2-40B4-BE49-F238E27FC236}">
                    <a16:creationId xmlns:a16="http://schemas.microsoft.com/office/drawing/2014/main" id="{E1184FF7-E206-4C98-B698-8DE2764A1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91">
                <a:extLst>
                  <a:ext uri="{FF2B5EF4-FFF2-40B4-BE49-F238E27FC236}">
                    <a16:creationId xmlns:a16="http://schemas.microsoft.com/office/drawing/2014/main" id="{EB50FCD8-50B9-4629-941A-F8BDFBE33C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2">
                <a:extLst>
                  <a:ext uri="{FF2B5EF4-FFF2-40B4-BE49-F238E27FC236}">
                    <a16:creationId xmlns:a16="http://schemas.microsoft.com/office/drawing/2014/main" id="{C90089E4-F5CC-493A-865D-0E3F4BC4B2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3">
                <a:extLst>
                  <a:ext uri="{FF2B5EF4-FFF2-40B4-BE49-F238E27FC236}">
                    <a16:creationId xmlns:a16="http://schemas.microsoft.com/office/drawing/2014/main" id="{FD2D37D5-3D03-4067-A0DF-091949B0F0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4">
                <a:extLst>
                  <a:ext uri="{FF2B5EF4-FFF2-40B4-BE49-F238E27FC236}">
                    <a16:creationId xmlns:a16="http://schemas.microsoft.com/office/drawing/2014/main" id="{C13A8AE1-91F8-48AE-8158-E3C237DB71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5">
                <a:extLst>
                  <a:ext uri="{FF2B5EF4-FFF2-40B4-BE49-F238E27FC236}">
                    <a16:creationId xmlns:a16="http://schemas.microsoft.com/office/drawing/2014/main" id="{3A1539DC-6F49-46AC-A69F-A8A4AA0F45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6">
                <a:extLst>
                  <a:ext uri="{FF2B5EF4-FFF2-40B4-BE49-F238E27FC236}">
                    <a16:creationId xmlns:a16="http://schemas.microsoft.com/office/drawing/2014/main" id="{D8C98E7B-96A9-4AC7-82E3-3C39EDD228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7">
                <a:extLst>
                  <a:ext uri="{FF2B5EF4-FFF2-40B4-BE49-F238E27FC236}">
                    <a16:creationId xmlns:a16="http://schemas.microsoft.com/office/drawing/2014/main" id="{C6050832-D68E-410E-BB6E-28C06D26E4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8">
                <a:extLst>
                  <a:ext uri="{FF2B5EF4-FFF2-40B4-BE49-F238E27FC236}">
                    <a16:creationId xmlns:a16="http://schemas.microsoft.com/office/drawing/2014/main" id="{8D3A2CF2-B55A-42BD-A7DA-288FBD0138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9">
                <a:extLst>
                  <a:ext uri="{FF2B5EF4-FFF2-40B4-BE49-F238E27FC236}">
                    <a16:creationId xmlns:a16="http://schemas.microsoft.com/office/drawing/2014/main" id="{F1B34960-19B2-4635-9A7C-44347A27AB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00">
                <a:extLst>
                  <a:ext uri="{FF2B5EF4-FFF2-40B4-BE49-F238E27FC236}">
                    <a16:creationId xmlns:a16="http://schemas.microsoft.com/office/drawing/2014/main" id="{D53E21F2-42AD-4A9F-AF87-AA498A5C06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01">
                <a:extLst>
                  <a:ext uri="{FF2B5EF4-FFF2-40B4-BE49-F238E27FC236}">
                    <a16:creationId xmlns:a16="http://schemas.microsoft.com/office/drawing/2014/main" id="{AD3EE723-B983-4CB0-AE34-BDA16C7E9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2">
                <a:extLst>
                  <a:ext uri="{FF2B5EF4-FFF2-40B4-BE49-F238E27FC236}">
                    <a16:creationId xmlns:a16="http://schemas.microsoft.com/office/drawing/2014/main" id="{6CFA8B90-8D05-4928-9C1A-75ECD99C93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3">
                <a:extLst>
                  <a:ext uri="{FF2B5EF4-FFF2-40B4-BE49-F238E27FC236}">
                    <a16:creationId xmlns:a16="http://schemas.microsoft.com/office/drawing/2014/main" id="{4725FF39-FAD4-4AC1-9762-14695D09BA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4">
                <a:extLst>
                  <a:ext uri="{FF2B5EF4-FFF2-40B4-BE49-F238E27FC236}">
                    <a16:creationId xmlns:a16="http://schemas.microsoft.com/office/drawing/2014/main" id="{1020D4F4-1DFC-4787-B236-6D9FD3A179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5">
                <a:extLst>
                  <a:ext uri="{FF2B5EF4-FFF2-40B4-BE49-F238E27FC236}">
                    <a16:creationId xmlns:a16="http://schemas.microsoft.com/office/drawing/2014/main" id="{EABB03BE-CF3E-459D-8C27-6A7FC82355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6">
                <a:extLst>
                  <a:ext uri="{FF2B5EF4-FFF2-40B4-BE49-F238E27FC236}">
                    <a16:creationId xmlns:a16="http://schemas.microsoft.com/office/drawing/2014/main" id="{3BA84166-9C6C-4E56-B11F-0BEBDFE6BC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7">
                <a:extLst>
                  <a:ext uri="{FF2B5EF4-FFF2-40B4-BE49-F238E27FC236}">
                    <a16:creationId xmlns:a16="http://schemas.microsoft.com/office/drawing/2014/main" id="{1C5DBB2D-8E43-4DAC-849B-F4F55AA3A1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8">
                <a:extLst>
                  <a:ext uri="{FF2B5EF4-FFF2-40B4-BE49-F238E27FC236}">
                    <a16:creationId xmlns:a16="http://schemas.microsoft.com/office/drawing/2014/main" id="{08183B0A-B6E4-456A-9FEE-B989CA576A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9">
                <a:extLst>
                  <a:ext uri="{FF2B5EF4-FFF2-40B4-BE49-F238E27FC236}">
                    <a16:creationId xmlns:a16="http://schemas.microsoft.com/office/drawing/2014/main" id="{99D7DFE9-52C0-4B87-B5EA-730DB1BF2A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10">
                <a:extLst>
                  <a:ext uri="{FF2B5EF4-FFF2-40B4-BE49-F238E27FC236}">
                    <a16:creationId xmlns:a16="http://schemas.microsoft.com/office/drawing/2014/main" id="{97345A5D-8E7F-4EEE-9D0E-C05BCFCCBE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11">
                <a:extLst>
                  <a:ext uri="{FF2B5EF4-FFF2-40B4-BE49-F238E27FC236}">
                    <a16:creationId xmlns:a16="http://schemas.microsoft.com/office/drawing/2014/main" id="{D4871DD8-9E06-4E18-B076-9A5114FD94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2">
                <a:extLst>
                  <a:ext uri="{FF2B5EF4-FFF2-40B4-BE49-F238E27FC236}">
                    <a16:creationId xmlns:a16="http://schemas.microsoft.com/office/drawing/2014/main" id="{C278A6D9-35D3-48E3-851C-56081E95A3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3">
                <a:extLst>
                  <a:ext uri="{FF2B5EF4-FFF2-40B4-BE49-F238E27FC236}">
                    <a16:creationId xmlns:a16="http://schemas.microsoft.com/office/drawing/2014/main" id="{FCB151C0-9A58-45CB-A192-F75A6D0DD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4">
                <a:extLst>
                  <a:ext uri="{FF2B5EF4-FFF2-40B4-BE49-F238E27FC236}">
                    <a16:creationId xmlns:a16="http://schemas.microsoft.com/office/drawing/2014/main" id="{FF5496A5-C0D4-46E7-A4F3-A80D1E7B31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5">
                <a:extLst>
                  <a:ext uri="{FF2B5EF4-FFF2-40B4-BE49-F238E27FC236}">
                    <a16:creationId xmlns:a16="http://schemas.microsoft.com/office/drawing/2014/main" id="{920B82E9-F210-4C9E-AABE-0E9DB9968E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6">
                <a:extLst>
                  <a:ext uri="{FF2B5EF4-FFF2-40B4-BE49-F238E27FC236}">
                    <a16:creationId xmlns:a16="http://schemas.microsoft.com/office/drawing/2014/main" id="{8D7EA406-3824-4400-88CE-E26FBE8D90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7">
                <a:extLst>
                  <a:ext uri="{FF2B5EF4-FFF2-40B4-BE49-F238E27FC236}">
                    <a16:creationId xmlns:a16="http://schemas.microsoft.com/office/drawing/2014/main" id="{B8104BE0-6834-4673-AE95-DC39970CD7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8">
                <a:extLst>
                  <a:ext uri="{FF2B5EF4-FFF2-40B4-BE49-F238E27FC236}">
                    <a16:creationId xmlns:a16="http://schemas.microsoft.com/office/drawing/2014/main" id="{58ABAE89-171E-496F-8B69-11809B7CB5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9">
                <a:extLst>
                  <a:ext uri="{FF2B5EF4-FFF2-40B4-BE49-F238E27FC236}">
                    <a16:creationId xmlns:a16="http://schemas.microsoft.com/office/drawing/2014/main" id="{DC0D885A-2FDE-4965-8A7E-03BBE8376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20">
                <a:extLst>
                  <a:ext uri="{FF2B5EF4-FFF2-40B4-BE49-F238E27FC236}">
                    <a16:creationId xmlns:a16="http://schemas.microsoft.com/office/drawing/2014/main" id="{BC84FA74-3AE9-4581-8CAB-AE6E55EB0F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21">
                <a:extLst>
                  <a:ext uri="{FF2B5EF4-FFF2-40B4-BE49-F238E27FC236}">
                    <a16:creationId xmlns:a16="http://schemas.microsoft.com/office/drawing/2014/main" id="{79AD1446-D590-4E14-837A-ACABEEFAFB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2">
                <a:extLst>
                  <a:ext uri="{FF2B5EF4-FFF2-40B4-BE49-F238E27FC236}">
                    <a16:creationId xmlns:a16="http://schemas.microsoft.com/office/drawing/2014/main" id="{3B1B4E7E-A5C0-4295-908B-50B76432F7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3">
                <a:extLst>
                  <a:ext uri="{FF2B5EF4-FFF2-40B4-BE49-F238E27FC236}">
                    <a16:creationId xmlns:a16="http://schemas.microsoft.com/office/drawing/2014/main" id="{AB0E9E68-C53E-4CA9-A5E3-5C4A2E2948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4">
                <a:extLst>
                  <a:ext uri="{FF2B5EF4-FFF2-40B4-BE49-F238E27FC236}">
                    <a16:creationId xmlns:a16="http://schemas.microsoft.com/office/drawing/2014/main" id="{9B49DF29-D50E-45F4-BF61-6EFEE26593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5">
                <a:extLst>
                  <a:ext uri="{FF2B5EF4-FFF2-40B4-BE49-F238E27FC236}">
                    <a16:creationId xmlns:a16="http://schemas.microsoft.com/office/drawing/2014/main" id="{68BF2BC0-E21F-496E-9AFE-B0B19DAA25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6">
                <a:extLst>
                  <a:ext uri="{FF2B5EF4-FFF2-40B4-BE49-F238E27FC236}">
                    <a16:creationId xmlns:a16="http://schemas.microsoft.com/office/drawing/2014/main" id="{58396176-8591-41E7-8473-E349797910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7">
                <a:extLst>
                  <a:ext uri="{FF2B5EF4-FFF2-40B4-BE49-F238E27FC236}">
                    <a16:creationId xmlns:a16="http://schemas.microsoft.com/office/drawing/2014/main" id="{239C88FF-74ED-4DD3-8063-D36AFBB2E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8">
                <a:extLst>
                  <a:ext uri="{FF2B5EF4-FFF2-40B4-BE49-F238E27FC236}">
                    <a16:creationId xmlns:a16="http://schemas.microsoft.com/office/drawing/2014/main" id="{EA2656CE-B80C-4100-B96D-EC087FA409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9">
                <a:extLst>
                  <a:ext uri="{FF2B5EF4-FFF2-40B4-BE49-F238E27FC236}">
                    <a16:creationId xmlns:a16="http://schemas.microsoft.com/office/drawing/2014/main" id="{B320D53A-DAD4-42EC-9206-7DF79E6644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30">
                <a:extLst>
                  <a:ext uri="{FF2B5EF4-FFF2-40B4-BE49-F238E27FC236}">
                    <a16:creationId xmlns:a16="http://schemas.microsoft.com/office/drawing/2014/main" id="{6BDA6F4D-775B-4764-85F4-C8AA2992EE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31">
                <a:extLst>
                  <a:ext uri="{FF2B5EF4-FFF2-40B4-BE49-F238E27FC236}">
                    <a16:creationId xmlns:a16="http://schemas.microsoft.com/office/drawing/2014/main" id="{4A5CF118-240B-4787-94AF-808AAA8E9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2">
                <a:extLst>
                  <a:ext uri="{FF2B5EF4-FFF2-40B4-BE49-F238E27FC236}">
                    <a16:creationId xmlns:a16="http://schemas.microsoft.com/office/drawing/2014/main" id="{5BCE9189-9F04-421B-B4D7-C66EC9D4D1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3">
                <a:extLst>
                  <a:ext uri="{FF2B5EF4-FFF2-40B4-BE49-F238E27FC236}">
                    <a16:creationId xmlns:a16="http://schemas.microsoft.com/office/drawing/2014/main" id="{2DBB9C6C-F8FE-4733-AED5-2FB4766520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4">
                <a:extLst>
                  <a:ext uri="{FF2B5EF4-FFF2-40B4-BE49-F238E27FC236}">
                    <a16:creationId xmlns:a16="http://schemas.microsoft.com/office/drawing/2014/main" id="{EF89C426-429B-4760-80F5-2FE3D3532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5">
                <a:extLst>
                  <a:ext uri="{FF2B5EF4-FFF2-40B4-BE49-F238E27FC236}">
                    <a16:creationId xmlns:a16="http://schemas.microsoft.com/office/drawing/2014/main" id="{D2CC20B9-994D-428A-8658-1F6F42A1C6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6">
                <a:extLst>
                  <a:ext uri="{FF2B5EF4-FFF2-40B4-BE49-F238E27FC236}">
                    <a16:creationId xmlns:a16="http://schemas.microsoft.com/office/drawing/2014/main" id="{E1543A23-483B-4A3A-8B25-B4B891D026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7">
                <a:extLst>
                  <a:ext uri="{FF2B5EF4-FFF2-40B4-BE49-F238E27FC236}">
                    <a16:creationId xmlns:a16="http://schemas.microsoft.com/office/drawing/2014/main" id="{CA584633-B9B5-4076-9E89-CC565215B2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8">
                <a:extLst>
                  <a:ext uri="{FF2B5EF4-FFF2-40B4-BE49-F238E27FC236}">
                    <a16:creationId xmlns:a16="http://schemas.microsoft.com/office/drawing/2014/main" id="{F59317A5-5FC0-490E-9578-1C33ADF2A5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9">
                <a:extLst>
                  <a:ext uri="{FF2B5EF4-FFF2-40B4-BE49-F238E27FC236}">
                    <a16:creationId xmlns:a16="http://schemas.microsoft.com/office/drawing/2014/main" id="{F8D98C05-8A00-4FC7-BB30-114AB4EEF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40">
                <a:extLst>
                  <a:ext uri="{FF2B5EF4-FFF2-40B4-BE49-F238E27FC236}">
                    <a16:creationId xmlns:a16="http://schemas.microsoft.com/office/drawing/2014/main" id="{D967ABA4-D336-45F9-BA5A-A0ABA0FD49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41">
                <a:extLst>
                  <a:ext uri="{FF2B5EF4-FFF2-40B4-BE49-F238E27FC236}">
                    <a16:creationId xmlns:a16="http://schemas.microsoft.com/office/drawing/2014/main" id="{EE348491-DEA7-4F27-AA29-5A4A3F42F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2">
                <a:extLst>
                  <a:ext uri="{FF2B5EF4-FFF2-40B4-BE49-F238E27FC236}">
                    <a16:creationId xmlns:a16="http://schemas.microsoft.com/office/drawing/2014/main" id="{AB3D6DE8-35CF-43E5-8BC2-1876CAB8E9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3">
                <a:extLst>
                  <a:ext uri="{FF2B5EF4-FFF2-40B4-BE49-F238E27FC236}">
                    <a16:creationId xmlns:a16="http://schemas.microsoft.com/office/drawing/2014/main" id="{EE019C3B-256D-4B88-84A1-FE2F007574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4">
                <a:extLst>
                  <a:ext uri="{FF2B5EF4-FFF2-40B4-BE49-F238E27FC236}">
                    <a16:creationId xmlns:a16="http://schemas.microsoft.com/office/drawing/2014/main" id="{4D4A519A-CF94-429C-8366-BA4B375D7C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5">
                <a:extLst>
                  <a:ext uri="{FF2B5EF4-FFF2-40B4-BE49-F238E27FC236}">
                    <a16:creationId xmlns:a16="http://schemas.microsoft.com/office/drawing/2014/main" id="{D2000CBB-B775-4ACD-9354-7BE575ABF1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6">
                <a:extLst>
                  <a:ext uri="{FF2B5EF4-FFF2-40B4-BE49-F238E27FC236}">
                    <a16:creationId xmlns:a16="http://schemas.microsoft.com/office/drawing/2014/main" id="{E8B0C987-AE73-45F5-9463-AE171525D9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7">
                <a:extLst>
                  <a:ext uri="{FF2B5EF4-FFF2-40B4-BE49-F238E27FC236}">
                    <a16:creationId xmlns:a16="http://schemas.microsoft.com/office/drawing/2014/main" id="{4D7EBB9C-93F4-460C-84ED-763646493C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8">
                <a:extLst>
                  <a:ext uri="{FF2B5EF4-FFF2-40B4-BE49-F238E27FC236}">
                    <a16:creationId xmlns:a16="http://schemas.microsoft.com/office/drawing/2014/main" id="{1C337EF7-1E23-4395-A834-51BD06D384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9">
                <a:extLst>
                  <a:ext uri="{FF2B5EF4-FFF2-40B4-BE49-F238E27FC236}">
                    <a16:creationId xmlns:a16="http://schemas.microsoft.com/office/drawing/2014/main" id="{60880574-B3DD-42AC-982C-42CFACF3B6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50">
                <a:extLst>
                  <a:ext uri="{FF2B5EF4-FFF2-40B4-BE49-F238E27FC236}">
                    <a16:creationId xmlns:a16="http://schemas.microsoft.com/office/drawing/2014/main" id="{7DF3733B-2263-42A4-B8B3-558F97CDD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51">
                <a:extLst>
                  <a:ext uri="{FF2B5EF4-FFF2-40B4-BE49-F238E27FC236}">
                    <a16:creationId xmlns:a16="http://schemas.microsoft.com/office/drawing/2014/main" id="{4C542DB5-269A-4E97-9434-D016171817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2">
                <a:extLst>
                  <a:ext uri="{FF2B5EF4-FFF2-40B4-BE49-F238E27FC236}">
                    <a16:creationId xmlns:a16="http://schemas.microsoft.com/office/drawing/2014/main" id="{1EE0BD3F-3E8B-45DF-BB91-2A6F3B2E31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3">
                <a:extLst>
                  <a:ext uri="{FF2B5EF4-FFF2-40B4-BE49-F238E27FC236}">
                    <a16:creationId xmlns:a16="http://schemas.microsoft.com/office/drawing/2014/main" id="{379ED4EC-7B57-47E2-BE59-D29FAAEC74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4">
                <a:extLst>
                  <a:ext uri="{FF2B5EF4-FFF2-40B4-BE49-F238E27FC236}">
                    <a16:creationId xmlns:a16="http://schemas.microsoft.com/office/drawing/2014/main" id="{3571ED3A-6A4E-438A-B090-7A1E3B05E8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5">
                <a:extLst>
                  <a:ext uri="{FF2B5EF4-FFF2-40B4-BE49-F238E27FC236}">
                    <a16:creationId xmlns:a16="http://schemas.microsoft.com/office/drawing/2014/main" id="{12F0BC94-6942-4556-88F3-4D9E49D216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6">
                <a:extLst>
                  <a:ext uri="{FF2B5EF4-FFF2-40B4-BE49-F238E27FC236}">
                    <a16:creationId xmlns:a16="http://schemas.microsoft.com/office/drawing/2014/main" id="{8B185217-BA8A-47FD-AB67-7981FA2AFE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7">
                <a:extLst>
                  <a:ext uri="{FF2B5EF4-FFF2-40B4-BE49-F238E27FC236}">
                    <a16:creationId xmlns:a16="http://schemas.microsoft.com/office/drawing/2014/main" id="{A4A8C956-400A-429F-A380-16A16D81AE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8">
                <a:extLst>
                  <a:ext uri="{FF2B5EF4-FFF2-40B4-BE49-F238E27FC236}">
                    <a16:creationId xmlns:a16="http://schemas.microsoft.com/office/drawing/2014/main" id="{3951DF77-A876-4E4B-8CD6-48F601C1BF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9">
                <a:extLst>
                  <a:ext uri="{FF2B5EF4-FFF2-40B4-BE49-F238E27FC236}">
                    <a16:creationId xmlns:a16="http://schemas.microsoft.com/office/drawing/2014/main" id="{A9F95854-C28E-4970-B0EB-E35F7E54A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60">
                <a:extLst>
                  <a:ext uri="{FF2B5EF4-FFF2-40B4-BE49-F238E27FC236}">
                    <a16:creationId xmlns:a16="http://schemas.microsoft.com/office/drawing/2014/main" id="{1FB4B13F-2F84-4EDC-8650-51F59E387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61">
                <a:extLst>
                  <a:ext uri="{FF2B5EF4-FFF2-40B4-BE49-F238E27FC236}">
                    <a16:creationId xmlns:a16="http://schemas.microsoft.com/office/drawing/2014/main" id="{19865632-E968-4430-B1DC-56394C9EB8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2">
                <a:extLst>
                  <a:ext uri="{FF2B5EF4-FFF2-40B4-BE49-F238E27FC236}">
                    <a16:creationId xmlns:a16="http://schemas.microsoft.com/office/drawing/2014/main" id="{4201732E-9028-4915-919B-8DB7853437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3">
                <a:extLst>
                  <a:ext uri="{FF2B5EF4-FFF2-40B4-BE49-F238E27FC236}">
                    <a16:creationId xmlns:a16="http://schemas.microsoft.com/office/drawing/2014/main" id="{E7CCFF68-E4AA-401B-B0D0-C1AA0F190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4">
                <a:extLst>
                  <a:ext uri="{FF2B5EF4-FFF2-40B4-BE49-F238E27FC236}">
                    <a16:creationId xmlns:a16="http://schemas.microsoft.com/office/drawing/2014/main" id="{1CB3BCE8-61CD-40F8-A32A-0F9B988531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5">
                <a:extLst>
                  <a:ext uri="{FF2B5EF4-FFF2-40B4-BE49-F238E27FC236}">
                    <a16:creationId xmlns:a16="http://schemas.microsoft.com/office/drawing/2014/main" id="{26D06C68-317B-4A4A-ACA7-63EB3D5776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6">
                <a:extLst>
                  <a:ext uri="{FF2B5EF4-FFF2-40B4-BE49-F238E27FC236}">
                    <a16:creationId xmlns:a16="http://schemas.microsoft.com/office/drawing/2014/main" id="{F6EC0BF2-E2D9-4868-82BE-F2B2104DAE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7">
                <a:extLst>
                  <a:ext uri="{FF2B5EF4-FFF2-40B4-BE49-F238E27FC236}">
                    <a16:creationId xmlns:a16="http://schemas.microsoft.com/office/drawing/2014/main" id="{7CDA71E3-5007-4DBE-82AE-9F3AC98288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8">
                <a:extLst>
                  <a:ext uri="{FF2B5EF4-FFF2-40B4-BE49-F238E27FC236}">
                    <a16:creationId xmlns:a16="http://schemas.microsoft.com/office/drawing/2014/main" id="{22C9CD77-06BD-4DA3-8970-35F8482537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9">
                <a:extLst>
                  <a:ext uri="{FF2B5EF4-FFF2-40B4-BE49-F238E27FC236}">
                    <a16:creationId xmlns:a16="http://schemas.microsoft.com/office/drawing/2014/main" id="{5AFCBE11-24F3-485C-BC2C-484475F98C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70">
                <a:extLst>
                  <a:ext uri="{FF2B5EF4-FFF2-40B4-BE49-F238E27FC236}">
                    <a16:creationId xmlns:a16="http://schemas.microsoft.com/office/drawing/2014/main" id="{A875F0B9-9347-4558-841C-D459EEB989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71">
                <a:extLst>
                  <a:ext uri="{FF2B5EF4-FFF2-40B4-BE49-F238E27FC236}">
                    <a16:creationId xmlns:a16="http://schemas.microsoft.com/office/drawing/2014/main" id="{3B784873-FC7F-49C1-861F-0CD97254FF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2">
                <a:extLst>
                  <a:ext uri="{FF2B5EF4-FFF2-40B4-BE49-F238E27FC236}">
                    <a16:creationId xmlns:a16="http://schemas.microsoft.com/office/drawing/2014/main" id="{E520A8A4-E56E-470F-B438-4E876C220A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3">
                <a:extLst>
                  <a:ext uri="{FF2B5EF4-FFF2-40B4-BE49-F238E27FC236}">
                    <a16:creationId xmlns:a16="http://schemas.microsoft.com/office/drawing/2014/main" id="{F672E346-5838-4252-B216-60F2CF3D5C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4">
                <a:extLst>
                  <a:ext uri="{FF2B5EF4-FFF2-40B4-BE49-F238E27FC236}">
                    <a16:creationId xmlns:a16="http://schemas.microsoft.com/office/drawing/2014/main" id="{3D06B1B0-1359-4D6C-AEF6-EF164658E0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5">
                <a:extLst>
                  <a:ext uri="{FF2B5EF4-FFF2-40B4-BE49-F238E27FC236}">
                    <a16:creationId xmlns:a16="http://schemas.microsoft.com/office/drawing/2014/main" id="{BB8BE68E-7924-4F24-98BE-698AC632B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6">
                <a:extLst>
                  <a:ext uri="{FF2B5EF4-FFF2-40B4-BE49-F238E27FC236}">
                    <a16:creationId xmlns:a16="http://schemas.microsoft.com/office/drawing/2014/main" id="{B002B82C-7480-497C-A6F0-4313F017450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7">
                <a:extLst>
                  <a:ext uri="{FF2B5EF4-FFF2-40B4-BE49-F238E27FC236}">
                    <a16:creationId xmlns:a16="http://schemas.microsoft.com/office/drawing/2014/main" id="{7B68568C-7818-4819-A879-F4BD0CCD9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8">
                <a:extLst>
                  <a:ext uri="{FF2B5EF4-FFF2-40B4-BE49-F238E27FC236}">
                    <a16:creationId xmlns:a16="http://schemas.microsoft.com/office/drawing/2014/main" id="{55D6E7D7-5AC8-4531-BE4A-FA5EF1A517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9">
                <a:extLst>
                  <a:ext uri="{FF2B5EF4-FFF2-40B4-BE49-F238E27FC236}">
                    <a16:creationId xmlns:a16="http://schemas.microsoft.com/office/drawing/2014/main" id="{514FFD3A-B94B-4CF3-A47A-7535737B48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80">
                <a:extLst>
                  <a:ext uri="{FF2B5EF4-FFF2-40B4-BE49-F238E27FC236}">
                    <a16:creationId xmlns:a16="http://schemas.microsoft.com/office/drawing/2014/main" id="{54AE8384-9636-4C39-90B3-AAB504894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81">
                <a:extLst>
                  <a:ext uri="{FF2B5EF4-FFF2-40B4-BE49-F238E27FC236}">
                    <a16:creationId xmlns:a16="http://schemas.microsoft.com/office/drawing/2014/main" id="{4EDDD4B5-5960-4AD3-B67B-BA736C567C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2">
                <a:extLst>
                  <a:ext uri="{FF2B5EF4-FFF2-40B4-BE49-F238E27FC236}">
                    <a16:creationId xmlns:a16="http://schemas.microsoft.com/office/drawing/2014/main" id="{F05320A4-1BFC-4301-AA57-62FEE5920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3">
                <a:extLst>
                  <a:ext uri="{FF2B5EF4-FFF2-40B4-BE49-F238E27FC236}">
                    <a16:creationId xmlns:a16="http://schemas.microsoft.com/office/drawing/2014/main" id="{D92278B4-1AB1-4941-BCC4-9020BB1A28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4">
                <a:extLst>
                  <a:ext uri="{FF2B5EF4-FFF2-40B4-BE49-F238E27FC236}">
                    <a16:creationId xmlns:a16="http://schemas.microsoft.com/office/drawing/2014/main" id="{C9843298-6307-4F23-8405-5260C0EE5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5">
                <a:extLst>
                  <a:ext uri="{FF2B5EF4-FFF2-40B4-BE49-F238E27FC236}">
                    <a16:creationId xmlns:a16="http://schemas.microsoft.com/office/drawing/2014/main" id="{FD1A2F2A-3EB7-407B-9527-42F1F42DDD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6">
                <a:extLst>
                  <a:ext uri="{FF2B5EF4-FFF2-40B4-BE49-F238E27FC236}">
                    <a16:creationId xmlns:a16="http://schemas.microsoft.com/office/drawing/2014/main" id="{2D9DF54A-B627-401C-A064-CEEABB605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7">
                <a:extLst>
                  <a:ext uri="{FF2B5EF4-FFF2-40B4-BE49-F238E27FC236}">
                    <a16:creationId xmlns:a16="http://schemas.microsoft.com/office/drawing/2014/main" id="{00985CE5-CD9C-46F4-B2C6-E41591D98E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8">
                <a:extLst>
                  <a:ext uri="{FF2B5EF4-FFF2-40B4-BE49-F238E27FC236}">
                    <a16:creationId xmlns:a16="http://schemas.microsoft.com/office/drawing/2014/main" id="{EA7D2CC5-3C04-4191-A646-572C1BE17E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9">
                <a:extLst>
                  <a:ext uri="{FF2B5EF4-FFF2-40B4-BE49-F238E27FC236}">
                    <a16:creationId xmlns:a16="http://schemas.microsoft.com/office/drawing/2014/main" id="{50FDB83F-E0B6-4F9A-A2ED-F1D3F6848F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90">
                <a:extLst>
                  <a:ext uri="{FF2B5EF4-FFF2-40B4-BE49-F238E27FC236}">
                    <a16:creationId xmlns:a16="http://schemas.microsoft.com/office/drawing/2014/main" id="{96BFC251-141A-48AB-8169-0FB3A34405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91">
                <a:extLst>
                  <a:ext uri="{FF2B5EF4-FFF2-40B4-BE49-F238E27FC236}">
                    <a16:creationId xmlns:a16="http://schemas.microsoft.com/office/drawing/2014/main" id="{5B6AA1AE-A4B3-47BE-884C-E2546DED20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2">
                <a:extLst>
                  <a:ext uri="{FF2B5EF4-FFF2-40B4-BE49-F238E27FC236}">
                    <a16:creationId xmlns:a16="http://schemas.microsoft.com/office/drawing/2014/main" id="{8349030F-7275-470E-95DB-6F39E6ACE9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3">
                <a:extLst>
                  <a:ext uri="{FF2B5EF4-FFF2-40B4-BE49-F238E27FC236}">
                    <a16:creationId xmlns:a16="http://schemas.microsoft.com/office/drawing/2014/main" id="{093497E3-B80A-4AE7-B2B6-C614D65ADC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4">
                <a:extLst>
                  <a:ext uri="{FF2B5EF4-FFF2-40B4-BE49-F238E27FC236}">
                    <a16:creationId xmlns:a16="http://schemas.microsoft.com/office/drawing/2014/main" id="{05A7A3C7-5B7B-471E-9710-EF49E00557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5">
                <a:extLst>
                  <a:ext uri="{FF2B5EF4-FFF2-40B4-BE49-F238E27FC236}">
                    <a16:creationId xmlns:a16="http://schemas.microsoft.com/office/drawing/2014/main" id="{3B883492-3751-4B23-8B27-18C7F193C6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6">
                <a:extLst>
                  <a:ext uri="{FF2B5EF4-FFF2-40B4-BE49-F238E27FC236}">
                    <a16:creationId xmlns:a16="http://schemas.microsoft.com/office/drawing/2014/main" id="{0E215843-5C5C-43DE-928B-17EBBA85F2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7">
                <a:extLst>
                  <a:ext uri="{FF2B5EF4-FFF2-40B4-BE49-F238E27FC236}">
                    <a16:creationId xmlns:a16="http://schemas.microsoft.com/office/drawing/2014/main" id="{94E3C4AF-153C-4113-AB7C-20C87E7AB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8">
                <a:extLst>
                  <a:ext uri="{FF2B5EF4-FFF2-40B4-BE49-F238E27FC236}">
                    <a16:creationId xmlns:a16="http://schemas.microsoft.com/office/drawing/2014/main" id="{54C97EA7-E429-411D-A715-123E1969E1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9">
                <a:extLst>
                  <a:ext uri="{FF2B5EF4-FFF2-40B4-BE49-F238E27FC236}">
                    <a16:creationId xmlns:a16="http://schemas.microsoft.com/office/drawing/2014/main" id="{43EFA7FC-9785-4221-B774-5D98D4726F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200">
                <a:extLst>
                  <a:ext uri="{FF2B5EF4-FFF2-40B4-BE49-F238E27FC236}">
                    <a16:creationId xmlns:a16="http://schemas.microsoft.com/office/drawing/2014/main" id="{CB39A407-A0A2-44DC-B038-A5B5609418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201">
                <a:extLst>
                  <a:ext uri="{FF2B5EF4-FFF2-40B4-BE49-F238E27FC236}">
                    <a16:creationId xmlns:a16="http://schemas.microsoft.com/office/drawing/2014/main" id="{ED348768-A60F-4827-8CEE-A0CE896470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2">
                <a:extLst>
                  <a:ext uri="{FF2B5EF4-FFF2-40B4-BE49-F238E27FC236}">
                    <a16:creationId xmlns:a16="http://schemas.microsoft.com/office/drawing/2014/main" id="{F39B2F25-0804-4183-ABCB-07E9EC4CAA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3">
                <a:extLst>
                  <a:ext uri="{FF2B5EF4-FFF2-40B4-BE49-F238E27FC236}">
                    <a16:creationId xmlns:a16="http://schemas.microsoft.com/office/drawing/2014/main" id="{BA156ABD-40D3-4515-B4DF-2D8CABD414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4">
                <a:extLst>
                  <a:ext uri="{FF2B5EF4-FFF2-40B4-BE49-F238E27FC236}">
                    <a16:creationId xmlns:a16="http://schemas.microsoft.com/office/drawing/2014/main" id="{51DD51BA-FF2E-4682-B631-938B3B75E0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7" name="Freeform 206">
              <a:extLst>
                <a:ext uri="{FF2B5EF4-FFF2-40B4-BE49-F238E27FC236}">
                  <a16:creationId xmlns:a16="http://schemas.microsoft.com/office/drawing/2014/main" id="{AADE741D-C579-4C77-8BEE-5E3E27929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7">
              <a:extLst>
                <a:ext uri="{FF2B5EF4-FFF2-40B4-BE49-F238E27FC236}">
                  <a16:creationId xmlns:a16="http://schemas.microsoft.com/office/drawing/2014/main" id="{3A7AA364-BAFE-47AB-BF56-F4C37CEF2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8">
              <a:extLst>
                <a:ext uri="{FF2B5EF4-FFF2-40B4-BE49-F238E27FC236}">
                  <a16:creationId xmlns:a16="http://schemas.microsoft.com/office/drawing/2014/main" id="{2BCD8D9A-D3F6-4D91-992A-7119CDE1E4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9">
              <a:extLst>
                <a:ext uri="{FF2B5EF4-FFF2-40B4-BE49-F238E27FC236}">
                  <a16:creationId xmlns:a16="http://schemas.microsoft.com/office/drawing/2014/main" id="{51362317-8BBB-40D0-ACA6-79C8EC68C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0">
              <a:extLst>
                <a:ext uri="{FF2B5EF4-FFF2-40B4-BE49-F238E27FC236}">
                  <a16:creationId xmlns:a16="http://schemas.microsoft.com/office/drawing/2014/main" id="{3FF505C8-2654-447E-A012-962A0BFB0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1">
              <a:extLst>
                <a:ext uri="{FF2B5EF4-FFF2-40B4-BE49-F238E27FC236}">
                  <a16:creationId xmlns:a16="http://schemas.microsoft.com/office/drawing/2014/main" id="{3E3A4632-D6AF-4F1A-9D85-567065335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2">
              <a:extLst>
                <a:ext uri="{FF2B5EF4-FFF2-40B4-BE49-F238E27FC236}">
                  <a16:creationId xmlns:a16="http://schemas.microsoft.com/office/drawing/2014/main" id="{85ECFB83-4F43-48A0-AEF5-7D9A9F526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3">
              <a:extLst>
                <a:ext uri="{FF2B5EF4-FFF2-40B4-BE49-F238E27FC236}">
                  <a16:creationId xmlns:a16="http://schemas.microsoft.com/office/drawing/2014/main" id="{BB5EFF80-97FF-452F-A998-E58AD201F8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4">
              <a:extLst>
                <a:ext uri="{FF2B5EF4-FFF2-40B4-BE49-F238E27FC236}">
                  <a16:creationId xmlns:a16="http://schemas.microsoft.com/office/drawing/2014/main" id="{063C5B8D-3F77-4423-9695-8307F9B94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5">
              <a:extLst>
                <a:ext uri="{FF2B5EF4-FFF2-40B4-BE49-F238E27FC236}">
                  <a16:creationId xmlns:a16="http://schemas.microsoft.com/office/drawing/2014/main" id="{1FE4F6B7-93FC-4D00-A188-5069477F7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6">
              <a:extLst>
                <a:ext uri="{FF2B5EF4-FFF2-40B4-BE49-F238E27FC236}">
                  <a16:creationId xmlns:a16="http://schemas.microsoft.com/office/drawing/2014/main" id="{57DE61B1-FD73-4E0F-9B1E-E84775380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7">
              <a:extLst>
                <a:ext uri="{FF2B5EF4-FFF2-40B4-BE49-F238E27FC236}">
                  <a16:creationId xmlns:a16="http://schemas.microsoft.com/office/drawing/2014/main" id="{3D90DA76-2F03-4FEF-ADEA-91BB3BCCF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8">
              <a:extLst>
                <a:ext uri="{FF2B5EF4-FFF2-40B4-BE49-F238E27FC236}">
                  <a16:creationId xmlns:a16="http://schemas.microsoft.com/office/drawing/2014/main" id="{F6F7BC56-D533-497E-84AA-B19D76ED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9">
              <a:extLst>
                <a:ext uri="{FF2B5EF4-FFF2-40B4-BE49-F238E27FC236}">
                  <a16:creationId xmlns:a16="http://schemas.microsoft.com/office/drawing/2014/main" id="{EB7FE5A9-E099-4A36-BA95-65ADAC5CB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20">
              <a:extLst>
                <a:ext uri="{FF2B5EF4-FFF2-40B4-BE49-F238E27FC236}">
                  <a16:creationId xmlns:a16="http://schemas.microsoft.com/office/drawing/2014/main" id="{0047D958-FA8D-4D4E-B5E9-CDCD078C4E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21">
              <a:extLst>
                <a:ext uri="{FF2B5EF4-FFF2-40B4-BE49-F238E27FC236}">
                  <a16:creationId xmlns:a16="http://schemas.microsoft.com/office/drawing/2014/main" id="{523C7A11-A146-4C41-A7F5-F98422F984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2">
              <a:extLst>
                <a:ext uri="{FF2B5EF4-FFF2-40B4-BE49-F238E27FC236}">
                  <a16:creationId xmlns:a16="http://schemas.microsoft.com/office/drawing/2014/main" id="{8BB75AA6-14D8-4400-91B2-8D9FF5586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3">
              <a:extLst>
                <a:ext uri="{FF2B5EF4-FFF2-40B4-BE49-F238E27FC236}">
                  <a16:creationId xmlns:a16="http://schemas.microsoft.com/office/drawing/2014/main" id="{5EF8E2FD-8718-4AEF-AAFC-1656644CB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4">
              <a:extLst>
                <a:ext uri="{FF2B5EF4-FFF2-40B4-BE49-F238E27FC236}">
                  <a16:creationId xmlns:a16="http://schemas.microsoft.com/office/drawing/2014/main" id="{CA27E63F-2F00-4384-AFE7-325B0DAB6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5">
              <a:extLst>
                <a:ext uri="{FF2B5EF4-FFF2-40B4-BE49-F238E27FC236}">
                  <a16:creationId xmlns:a16="http://schemas.microsoft.com/office/drawing/2014/main" id="{39EFC3A5-E90F-4ABD-B3D8-75C33EFFD5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6">
              <a:extLst>
                <a:ext uri="{FF2B5EF4-FFF2-40B4-BE49-F238E27FC236}">
                  <a16:creationId xmlns:a16="http://schemas.microsoft.com/office/drawing/2014/main" id="{CDDAF155-1D68-4B1E-8684-A203360F55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7">
              <a:extLst>
                <a:ext uri="{FF2B5EF4-FFF2-40B4-BE49-F238E27FC236}">
                  <a16:creationId xmlns:a16="http://schemas.microsoft.com/office/drawing/2014/main" id="{B4711972-CC6F-489F-88C2-F0607E3045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8">
              <a:extLst>
                <a:ext uri="{FF2B5EF4-FFF2-40B4-BE49-F238E27FC236}">
                  <a16:creationId xmlns:a16="http://schemas.microsoft.com/office/drawing/2014/main" id="{2471D4EA-6D10-4E29-B238-2B71ED3A9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9">
              <a:extLst>
                <a:ext uri="{FF2B5EF4-FFF2-40B4-BE49-F238E27FC236}">
                  <a16:creationId xmlns:a16="http://schemas.microsoft.com/office/drawing/2014/main" id="{39497F56-4E74-4626-9055-1B2B7E0AC3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30">
              <a:extLst>
                <a:ext uri="{FF2B5EF4-FFF2-40B4-BE49-F238E27FC236}">
                  <a16:creationId xmlns:a16="http://schemas.microsoft.com/office/drawing/2014/main" id="{963F1B5D-C6FC-474F-8C30-FD83C45F5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31">
              <a:extLst>
                <a:ext uri="{FF2B5EF4-FFF2-40B4-BE49-F238E27FC236}">
                  <a16:creationId xmlns:a16="http://schemas.microsoft.com/office/drawing/2014/main" id="{C3F27B65-AE22-4AB1-BA80-8F026676F1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2">
              <a:extLst>
                <a:ext uri="{FF2B5EF4-FFF2-40B4-BE49-F238E27FC236}">
                  <a16:creationId xmlns:a16="http://schemas.microsoft.com/office/drawing/2014/main" id="{350299C6-B66D-4E77-A59E-25AF729F3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3">
              <a:extLst>
                <a:ext uri="{FF2B5EF4-FFF2-40B4-BE49-F238E27FC236}">
                  <a16:creationId xmlns:a16="http://schemas.microsoft.com/office/drawing/2014/main" id="{3CA16A6B-A8D0-439E-AAAC-8D7DBF49D4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4">
              <a:extLst>
                <a:ext uri="{FF2B5EF4-FFF2-40B4-BE49-F238E27FC236}">
                  <a16:creationId xmlns:a16="http://schemas.microsoft.com/office/drawing/2014/main" id="{AD99A02A-B262-4342-A791-039B3D73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5">
              <a:extLst>
                <a:ext uri="{FF2B5EF4-FFF2-40B4-BE49-F238E27FC236}">
                  <a16:creationId xmlns:a16="http://schemas.microsoft.com/office/drawing/2014/main" id="{55E63C7C-84C5-4148-9B6D-75A8712181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6">
              <a:extLst>
                <a:ext uri="{FF2B5EF4-FFF2-40B4-BE49-F238E27FC236}">
                  <a16:creationId xmlns:a16="http://schemas.microsoft.com/office/drawing/2014/main" id="{B5DD78F4-9E66-45B7-8DC1-F45A2D7DA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7">
              <a:extLst>
                <a:ext uri="{FF2B5EF4-FFF2-40B4-BE49-F238E27FC236}">
                  <a16:creationId xmlns:a16="http://schemas.microsoft.com/office/drawing/2014/main" id="{EA763945-A697-4602-9851-4D792E8E0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8">
              <a:extLst>
                <a:ext uri="{FF2B5EF4-FFF2-40B4-BE49-F238E27FC236}">
                  <a16:creationId xmlns:a16="http://schemas.microsoft.com/office/drawing/2014/main" id="{897C7830-48F3-4B2D-BC64-F86F27B54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9">
              <a:extLst>
                <a:ext uri="{FF2B5EF4-FFF2-40B4-BE49-F238E27FC236}">
                  <a16:creationId xmlns:a16="http://schemas.microsoft.com/office/drawing/2014/main" id="{B714EE0F-487B-4B6D-89B1-16103A725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40">
              <a:extLst>
                <a:ext uri="{FF2B5EF4-FFF2-40B4-BE49-F238E27FC236}">
                  <a16:creationId xmlns:a16="http://schemas.microsoft.com/office/drawing/2014/main" id="{564FFB50-02E8-4F53-AD8F-70356182C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41">
              <a:extLst>
                <a:ext uri="{FF2B5EF4-FFF2-40B4-BE49-F238E27FC236}">
                  <a16:creationId xmlns:a16="http://schemas.microsoft.com/office/drawing/2014/main" id="{F331CAD3-87C6-49C4-9823-C899DDD46F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2">
              <a:extLst>
                <a:ext uri="{FF2B5EF4-FFF2-40B4-BE49-F238E27FC236}">
                  <a16:creationId xmlns:a16="http://schemas.microsoft.com/office/drawing/2014/main" id="{3015BFA8-0BFC-4C31-802C-24344C46EB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3">
              <a:extLst>
                <a:ext uri="{FF2B5EF4-FFF2-40B4-BE49-F238E27FC236}">
                  <a16:creationId xmlns:a16="http://schemas.microsoft.com/office/drawing/2014/main" id="{03B8E4D1-CBDA-433C-87AC-6A63B4D348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4">
              <a:extLst>
                <a:ext uri="{FF2B5EF4-FFF2-40B4-BE49-F238E27FC236}">
                  <a16:creationId xmlns:a16="http://schemas.microsoft.com/office/drawing/2014/main" id="{2A10B744-7B16-46CE-A63C-AFD22E32AB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5">
              <a:extLst>
                <a:ext uri="{FF2B5EF4-FFF2-40B4-BE49-F238E27FC236}">
                  <a16:creationId xmlns:a16="http://schemas.microsoft.com/office/drawing/2014/main" id="{8237CF3B-3DC3-4242-B806-D20D2BB9F7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6">
              <a:extLst>
                <a:ext uri="{FF2B5EF4-FFF2-40B4-BE49-F238E27FC236}">
                  <a16:creationId xmlns:a16="http://schemas.microsoft.com/office/drawing/2014/main" id="{2DEC29DD-3BAA-47BD-9824-B8C3FE481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7">
              <a:extLst>
                <a:ext uri="{FF2B5EF4-FFF2-40B4-BE49-F238E27FC236}">
                  <a16:creationId xmlns:a16="http://schemas.microsoft.com/office/drawing/2014/main" id="{B5C6E408-279C-426C-859A-0EC2881EDC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8">
              <a:extLst>
                <a:ext uri="{FF2B5EF4-FFF2-40B4-BE49-F238E27FC236}">
                  <a16:creationId xmlns:a16="http://schemas.microsoft.com/office/drawing/2014/main" id="{D9299CBF-76B9-403D-B760-5F13A0241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9">
              <a:extLst>
                <a:ext uri="{FF2B5EF4-FFF2-40B4-BE49-F238E27FC236}">
                  <a16:creationId xmlns:a16="http://schemas.microsoft.com/office/drawing/2014/main" id="{8D84A10F-A53F-46C4-9CB6-D79173361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50">
              <a:extLst>
                <a:ext uri="{FF2B5EF4-FFF2-40B4-BE49-F238E27FC236}">
                  <a16:creationId xmlns:a16="http://schemas.microsoft.com/office/drawing/2014/main" id="{D6A31D89-ED8F-4FB2-B787-E18E11012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51">
              <a:extLst>
                <a:ext uri="{FF2B5EF4-FFF2-40B4-BE49-F238E27FC236}">
                  <a16:creationId xmlns:a16="http://schemas.microsoft.com/office/drawing/2014/main" id="{AE1E73B3-9868-4ED6-BBE1-2C554016C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2">
              <a:extLst>
                <a:ext uri="{FF2B5EF4-FFF2-40B4-BE49-F238E27FC236}">
                  <a16:creationId xmlns:a16="http://schemas.microsoft.com/office/drawing/2014/main" id="{028A6721-6652-4C1C-8014-3DF8DAE2D7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3">
              <a:extLst>
                <a:ext uri="{FF2B5EF4-FFF2-40B4-BE49-F238E27FC236}">
                  <a16:creationId xmlns:a16="http://schemas.microsoft.com/office/drawing/2014/main" id="{54ED3B9D-02F5-439A-9BD5-B73FD34BF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4">
              <a:extLst>
                <a:ext uri="{FF2B5EF4-FFF2-40B4-BE49-F238E27FC236}">
                  <a16:creationId xmlns:a16="http://schemas.microsoft.com/office/drawing/2014/main" id="{78006E3E-8AB9-4DB5-86CF-E21A64D675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5">
              <a:extLst>
                <a:ext uri="{FF2B5EF4-FFF2-40B4-BE49-F238E27FC236}">
                  <a16:creationId xmlns:a16="http://schemas.microsoft.com/office/drawing/2014/main" id="{67CEAFCA-6752-4211-8788-354AAE4DD8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6">
              <a:extLst>
                <a:ext uri="{FF2B5EF4-FFF2-40B4-BE49-F238E27FC236}">
                  <a16:creationId xmlns:a16="http://schemas.microsoft.com/office/drawing/2014/main" id="{8E55C034-F764-4030-97A0-89C825A62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7">
              <a:extLst>
                <a:ext uri="{FF2B5EF4-FFF2-40B4-BE49-F238E27FC236}">
                  <a16:creationId xmlns:a16="http://schemas.microsoft.com/office/drawing/2014/main" id="{42DBDEE5-082B-4133-8EDE-7D4875D08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8">
              <a:extLst>
                <a:ext uri="{FF2B5EF4-FFF2-40B4-BE49-F238E27FC236}">
                  <a16:creationId xmlns:a16="http://schemas.microsoft.com/office/drawing/2014/main" id="{7D9D5861-6427-4E09-936A-DB9EB2DF5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9">
              <a:extLst>
                <a:ext uri="{FF2B5EF4-FFF2-40B4-BE49-F238E27FC236}">
                  <a16:creationId xmlns:a16="http://schemas.microsoft.com/office/drawing/2014/main" id="{402DC8F3-4FC1-429B-8168-F0C504F31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60">
              <a:extLst>
                <a:ext uri="{FF2B5EF4-FFF2-40B4-BE49-F238E27FC236}">
                  <a16:creationId xmlns:a16="http://schemas.microsoft.com/office/drawing/2014/main" id="{F778D0A4-7037-4E50-BDB5-59B922F715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61">
              <a:extLst>
                <a:ext uri="{FF2B5EF4-FFF2-40B4-BE49-F238E27FC236}">
                  <a16:creationId xmlns:a16="http://schemas.microsoft.com/office/drawing/2014/main" id="{8370EDA8-097A-4A35-9C4D-2DD840980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2">
              <a:extLst>
                <a:ext uri="{FF2B5EF4-FFF2-40B4-BE49-F238E27FC236}">
                  <a16:creationId xmlns:a16="http://schemas.microsoft.com/office/drawing/2014/main" id="{83F09177-00EF-4119-A1F5-95E734CFFA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3">
              <a:extLst>
                <a:ext uri="{FF2B5EF4-FFF2-40B4-BE49-F238E27FC236}">
                  <a16:creationId xmlns:a16="http://schemas.microsoft.com/office/drawing/2014/main" id="{6EBCED04-FCCA-463E-AAA9-D9725D9EF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4">
              <a:extLst>
                <a:ext uri="{FF2B5EF4-FFF2-40B4-BE49-F238E27FC236}">
                  <a16:creationId xmlns:a16="http://schemas.microsoft.com/office/drawing/2014/main" id="{3C540459-4929-40EC-9524-D7C9E546DB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5">
              <a:extLst>
                <a:ext uri="{FF2B5EF4-FFF2-40B4-BE49-F238E27FC236}">
                  <a16:creationId xmlns:a16="http://schemas.microsoft.com/office/drawing/2014/main" id="{AB66A56F-097F-456F-BC55-DE97ACE19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6">
              <a:extLst>
                <a:ext uri="{FF2B5EF4-FFF2-40B4-BE49-F238E27FC236}">
                  <a16:creationId xmlns:a16="http://schemas.microsoft.com/office/drawing/2014/main" id="{9451E2E8-C40A-4EB0-BF61-B37037FBD6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7">
              <a:extLst>
                <a:ext uri="{FF2B5EF4-FFF2-40B4-BE49-F238E27FC236}">
                  <a16:creationId xmlns:a16="http://schemas.microsoft.com/office/drawing/2014/main" id="{41B90538-4A77-43BC-B8DC-6D010D8B5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8">
              <a:extLst>
                <a:ext uri="{FF2B5EF4-FFF2-40B4-BE49-F238E27FC236}">
                  <a16:creationId xmlns:a16="http://schemas.microsoft.com/office/drawing/2014/main" id="{3291E26C-51C8-4A3F-9BEA-C0B32A8DA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9">
              <a:extLst>
                <a:ext uri="{FF2B5EF4-FFF2-40B4-BE49-F238E27FC236}">
                  <a16:creationId xmlns:a16="http://schemas.microsoft.com/office/drawing/2014/main" id="{9D35544C-4A11-4A75-A1C5-643705464A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0">
              <a:extLst>
                <a:ext uri="{FF2B5EF4-FFF2-40B4-BE49-F238E27FC236}">
                  <a16:creationId xmlns:a16="http://schemas.microsoft.com/office/drawing/2014/main" id="{6878EEF6-52E8-41BF-941F-31C217B907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71">
              <a:extLst>
                <a:ext uri="{FF2B5EF4-FFF2-40B4-BE49-F238E27FC236}">
                  <a16:creationId xmlns:a16="http://schemas.microsoft.com/office/drawing/2014/main" id="{5F9864F4-2B7F-4EAF-A806-1261EE21A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2">
              <a:extLst>
                <a:ext uri="{FF2B5EF4-FFF2-40B4-BE49-F238E27FC236}">
                  <a16:creationId xmlns:a16="http://schemas.microsoft.com/office/drawing/2014/main" id="{C95AA4C0-17B3-47BB-AC99-9391D03A6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3">
              <a:extLst>
                <a:ext uri="{FF2B5EF4-FFF2-40B4-BE49-F238E27FC236}">
                  <a16:creationId xmlns:a16="http://schemas.microsoft.com/office/drawing/2014/main" id="{D687CCA2-C1C4-4EAC-8BEA-EBC8D20A2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4">
              <a:extLst>
                <a:ext uri="{FF2B5EF4-FFF2-40B4-BE49-F238E27FC236}">
                  <a16:creationId xmlns:a16="http://schemas.microsoft.com/office/drawing/2014/main" id="{061E650D-CA34-454A-907D-C043557AE9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5">
              <a:extLst>
                <a:ext uri="{FF2B5EF4-FFF2-40B4-BE49-F238E27FC236}">
                  <a16:creationId xmlns:a16="http://schemas.microsoft.com/office/drawing/2014/main" id="{912344B6-8C95-43F6-8563-F906AE9CB3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6">
              <a:extLst>
                <a:ext uri="{FF2B5EF4-FFF2-40B4-BE49-F238E27FC236}">
                  <a16:creationId xmlns:a16="http://schemas.microsoft.com/office/drawing/2014/main" id="{65A82C74-49D2-44F4-8DAF-7E6B10DAD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7">
              <a:extLst>
                <a:ext uri="{FF2B5EF4-FFF2-40B4-BE49-F238E27FC236}">
                  <a16:creationId xmlns:a16="http://schemas.microsoft.com/office/drawing/2014/main" id="{A230F511-0A15-4B3C-982E-56965C992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8">
              <a:extLst>
                <a:ext uri="{FF2B5EF4-FFF2-40B4-BE49-F238E27FC236}">
                  <a16:creationId xmlns:a16="http://schemas.microsoft.com/office/drawing/2014/main" id="{13AD53BF-CD3A-4B1E-9A9E-F9775D0A6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9">
              <a:extLst>
                <a:ext uri="{FF2B5EF4-FFF2-40B4-BE49-F238E27FC236}">
                  <a16:creationId xmlns:a16="http://schemas.microsoft.com/office/drawing/2014/main" id="{204CB7FB-B645-4F06-B23F-5CDBA0DF2E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80">
              <a:extLst>
                <a:ext uri="{FF2B5EF4-FFF2-40B4-BE49-F238E27FC236}">
                  <a16:creationId xmlns:a16="http://schemas.microsoft.com/office/drawing/2014/main" id="{45BFC86C-761F-4504-8DC9-E79BC20813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1">
              <a:extLst>
                <a:ext uri="{FF2B5EF4-FFF2-40B4-BE49-F238E27FC236}">
                  <a16:creationId xmlns:a16="http://schemas.microsoft.com/office/drawing/2014/main" id="{11C049BF-9E88-4518-9B92-50EDB8E24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2">
              <a:extLst>
                <a:ext uri="{FF2B5EF4-FFF2-40B4-BE49-F238E27FC236}">
                  <a16:creationId xmlns:a16="http://schemas.microsoft.com/office/drawing/2014/main" id="{6C28633D-4F2D-4388-9EEC-78AD165B57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3">
              <a:extLst>
                <a:ext uri="{FF2B5EF4-FFF2-40B4-BE49-F238E27FC236}">
                  <a16:creationId xmlns:a16="http://schemas.microsoft.com/office/drawing/2014/main" id="{8B6C8BE1-20D1-4CB3-90FC-2199C8FF6C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4">
              <a:extLst>
                <a:ext uri="{FF2B5EF4-FFF2-40B4-BE49-F238E27FC236}">
                  <a16:creationId xmlns:a16="http://schemas.microsoft.com/office/drawing/2014/main" id="{4254FD2F-4C3A-435C-91C0-25D45AA1D8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5">
              <a:extLst>
                <a:ext uri="{FF2B5EF4-FFF2-40B4-BE49-F238E27FC236}">
                  <a16:creationId xmlns:a16="http://schemas.microsoft.com/office/drawing/2014/main" id="{2847C492-104A-4B7C-BBE5-4136736F91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6">
              <a:extLst>
                <a:ext uri="{FF2B5EF4-FFF2-40B4-BE49-F238E27FC236}">
                  <a16:creationId xmlns:a16="http://schemas.microsoft.com/office/drawing/2014/main" id="{9E272932-976E-4D1C-9627-E63CFDE63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7">
              <a:extLst>
                <a:ext uri="{FF2B5EF4-FFF2-40B4-BE49-F238E27FC236}">
                  <a16:creationId xmlns:a16="http://schemas.microsoft.com/office/drawing/2014/main" id="{7E4BFC17-E450-4690-A6C3-7D748491D5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8">
              <a:extLst>
                <a:ext uri="{FF2B5EF4-FFF2-40B4-BE49-F238E27FC236}">
                  <a16:creationId xmlns:a16="http://schemas.microsoft.com/office/drawing/2014/main" id="{BFB04962-49D6-4C2E-BB0F-8200765B40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9">
              <a:extLst>
                <a:ext uri="{FF2B5EF4-FFF2-40B4-BE49-F238E27FC236}">
                  <a16:creationId xmlns:a16="http://schemas.microsoft.com/office/drawing/2014/main" id="{26738828-9113-4C35-972E-13B64F982E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90">
              <a:extLst>
                <a:ext uri="{FF2B5EF4-FFF2-40B4-BE49-F238E27FC236}">
                  <a16:creationId xmlns:a16="http://schemas.microsoft.com/office/drawing/2014/main" id="{9BECEC93-B07F-4DEA-9A56-72BD620191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1">
              <a:extLst>
                <a:ext uri="{FF2B5EF4-FFF2-40B4-BE49-F238E27FC236}">
                  <a16:creationId xmlns:a16="http://schemas.microsoft.com/office/drawing/2014/main" id="{D7B6FD11-A3C9-4EB4-9546-EBE333636D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2">
              <a:extLst>
                <a:ext uri="{FF2B5EF4-FFF2-40B4-BE49-F238E27FC236}">
                  <a16:creationId xmlns:a16="http://schemas.microsoft.com/office/drawing/2014/main" id="{E0227E07-24E3-4375-BC48-CF247886E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3">
              <a:extLst>
                <a:ext uri="{FF2B5EF4-FFF2-40B4-BE49-F238E27FC236}">
                  <a16:creationId xmlns:a16="http://schemas.microsoft.com/office/drawing/2014/main" id="{C590B498-B530-4843-ADA8-D0CDB4ACF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4">
              <a:extLst>
                <a:ext uri="{FF2B5EF4-FFF2-40B4-BE49-F238E27FC236}">
                  <a16:creationId xmlns:a16="http://schemas.microsoft.com/office/drawing/2014/main" id="{A524DABB-551C-4519-B21D-D7172A7FA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5">
              <a:extLst>
                <a:ext uri="{FF2B5EF4-FFF2-40B4-BE49-F238E27FC236}">
                  <a16:creationId xmlns:a16="http://schemas.microsoft.com/office/drawing/2014/main" id="{6B629153-EF5B-4DFB-96B8-7752A9C265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6">
              <a:extLst>
                <a:ext uri="{FF2B5EF4-FFF2-40B4-BE49-F238E27FC236}">
                  <a16:creationId xmlns:a16="http://schemas.microsoft.com/office/drawing/2014/main" id="{CCDD0D7E-CD2E-4B90-BFB4-85CC613197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7">
              <a:extLst>
                <a:ext uri="{FF2B5EF4-FFF2-40B4-BE49-F238E27FC236}">
                  <a16:creationId xmlns:a16="http://schemas.microsoft.com/office/drawing/2014/main" id="{2AFF5404-BA3F-4558-AC7A-95132E8C69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8">
              <a:extLst>
                <a:ext uri="{FF2B5EF4-FFF2-40B4-BE49-F238E27FC236}">
                  <a16:creationId xmlns:a16="http://schemas.microsoft.com/office/drawing/2014/main" id="{A3F08672-4B94-49DA-9894-8B7779EFA8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9">
              <a:extLst>
                <a:ext uri="{FF2B5EF4-FFF2-40B4-BE49-F238E27FC236}">
                  <a16:creationId xmlns:a16="http://schemas.microsoft.com/office/drawing/2014/main" id="{48F1B8CF-EED5-4D7E-8A9A-5695636CCF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00">
              <a:extLst>
                <a:ext uri="{FF2B5EF4-FFF2-40B4-BE49-F238E27FC236}">
                  <a16:creationId xmlns:a16="http://schemas.microsoft.com/office/drawing/2014/main" id="{0418271E-1FB9-43D6-A76F-5E84E6B268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1">
              <a:extLst>
                <a:ext uri="{FF2B5EF4-FFF2-40B4-BE49-F238E27FC236}">
                  <a16:creationId xmlns:a16="http://schemas.microsoft.com/office/drawing/2014/main" id="{5D81A7ED-DEE6-4BD9-8FCA-C072A2688E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2">
              <a:extLst>
                <a:ext uri="{FF2B5EF4-FFF2-40B4-BE49-F238E27FC236}">
                  <a16:creationId xmlns:a16="http://schemas.microsoft.com/office/drawing/2014/main" id="{78C4ED4A-683D-4D60-93A1-94BB4A2DF1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3">
              <a:extLst>
                <a:ext uri="{FF2B5EF4-FFF2-40B4-BE49-F238E27FC236}">
                  <a16:creationId xmlns:a16="http://schemas.microsoft.com/office/drawing/2014/main" id="{B3A0ADC4-C111-4023-85FD-BE26191C6C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4">
              <a:extLst>
                <a:ext uri="{FF2B5EF4-FFF2-40B4-BE49-F238E27FC236}">
                  <a16:creationId xmlns:a16="http://schemas.microsoft.com/office/drawing/2014/main" id="{3F8765D6-FA86-446D-9D90-48725CF8C8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5">
              <a:extLst>
                <a:ext uri="{FF2B5EF4-FFF2-40B4-BE49-F238E27FC236}">
                  <a16:creationId xmlns:a16="http://schemas.microsoft.com/office/drawing/2014/main" id="{4F68CBB4-7B75-4122-A25F-EE058A3049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2023/11/20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0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5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hart" Target="../charts/chart3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8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7.xml"/><Relationship Id="rId6" Type="http://schemas.openxmlformats.org/officeDocument/2006/relationships/image" Target="../media/image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8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8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9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3.xml"/><Relationship Id="rId6" Type="http://schemas.openxmlformats.org/officeDocument/2006/relationships/image" Target="../media/image8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9.svg"/><Relationship Id="rId12" Type="http://schemas.openxmlformats.org/officeDocument/2006/relationships/image" Target="../media/image8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38.png"/><Relationship Id="rId11" Type="http://schemas.openxmlformats.org/officeDocument/2006/relationships/image" Target="../media/image45.svg"/><Relationship Id="rId5" Type="http://schemas.openxmlformats.org/officeDocument/2006/relationships/image" Target="../media/image36.svg"/><Relationship Id="rId10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6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7000">
              <a:srgbClr val="653673">
                <a:alpha val="100000"/>
              </a:srgbClr>
            </a:gs>
            <a:gs pos="100000">
              <a:srgbClr val="8C4BA0"/>
            </a:gs>
            <a:gs pos="20000">
              <a:srgbClr val="3E2146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455702" y="2259446"/>
            <a:ext cx="9302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</a:t>
            </a:r>
            <a:r>
              <a:rPr lang="en-US" altLang="zh-CN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  <a:r>
              <a:rPr lang="zh-CN" altLang="en-US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周年校庆模板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41851" y="3771612"/>
            <a:ext cx="193025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1902-2022</a:t>
            </a:r>
          </a:p>
        </p:txBody>
      </p:sp>
      <p:sp>
        <p:nvSpPr>
          <p:cNvPr id="12" name="矩形 11"/>
          <p:cNvSpPr/>
          <p:nvPr/>
        </p:nvSpPr>
        <p:spPr>
          <a:xfrm>
            <a:off x="2992086" y="3222912"/>
            <a:ext cx="6229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NANJING UNIVERSITY 120</a:t>
            </a:r>
            <a:r>
              <a:rPr lang="zh-CN" altLang="en-US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ANNIVERSARY TEMPLATE</a:t>
            </a:r>
          </a:p>
        </p:txBody>
      </p:sp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pic>
        <p:nvPicPr>
          <p:cNvPr id="5" name="图片 4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0" y="5332730"/>
            <a:ext cx="4865370" cy="1885950"/>
          </a:xfrm>
          <a:prstGeom prst="rect">
            <a:avLst/>
          </a:prstGeom>
        </p:spPr>
      </p:pic>
      <p:pic>
        <p:nvPicPr>
          <p:cNvPr id="6" name="图片 5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07530" y="5332730"/>
            <a:ext cx="4865370" cy="1885950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88560"/>
            <a:ext cx="12233910" cy="18694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04998CAC-E6C5-4D33-9300-F51909C76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41220"/>
              </p:ext>
            </p:extLst>
          </p:nvPr>
        </p:nvGraphicFramePr>
        <p:xfrm>
          <a:off x="197394" y="1813197"/>
          <a:ext cx="5898606" cy="368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2" name="组合 31">
            <a:extLst>
              <a:ext uri="{FF2B5EF4-FFF2-40B4-BE49-F238E27FC236}">
                <a16:creationId xmlns:a16="http://schemas.microsoft.com/office/drawing/2014/main" id="{153D1BEB-D3DF-42F0-8995-5AB9C37C8C57}"/>
              </a:ext>
            </a:extLst>
          </p:cNvPr>
          <p:cNvGrpSpPr/>
          <p:nvPr/>
        </p:nvGrpSpPr>
        <p:grpSpPr>
          <a:xfrm>
            <a:off x="6096000" y="1873284"/>
            <a:ext cx="4544834" cy="1109383"/>
            <a:chOff x="1887176" y="1780605"/>
            <a:chExt cx="3434961" cy="73253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2655928-66CF-4D97-B313-CF6984DF99ED}"/>
                </a:ext>
              </a:extLst>
            </p:cNvPr>
            <p:cNvSpPr/>
            <p:nvPr/>
          </p:nvSpPr>
          <p:spPr>
            <a:xfrm>
              <a:off x="1909307" y="2309104"/>
              <a:ext cx="2643362" cy="20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FED3F3A-FB64-4625-865A-C73319529077}"/>
                </a:ext>
              </a:extLst>
            </p:cNvPr>
            <p:cNvSpPr/>
            <p:nvPr/>
          </p:nvSpPr>
          <p:spPr>
            <a:xfrm>
              <a:off x="1887176" y="1780605"/>
              <a:ext cx="3434961" cy="4674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分析外在因素对应届生薪资的关联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以及影响程度，并作出图表进行分析。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CCFA307-3614-4D36-AC9D-F8172BB780CB}"/>
              </a:ext>
            </a:extLst>
          </p:cNvPr>
          <p:cNvGrpSpPr/>
          <p:nvPr/>
        </p:nvGrpSpPr>
        <p:grpSpPr>
          <a:xfrm>
            <a:off x="6125282" y="4077364"/>
            <a:ext cx="3526744" cy="837494"/>
            <a:chOff x="1887176" y="1780605"/>
            <a:chExt cx="2665493" cy="83749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C7C295-37B4-4A91-A2C2-79D5129A9F1A}"/>
                </a:ext>
              </a:extLst>
            </p:cNvPr>
            <p:cNvSpPr/>
            <p:nvPr/>
          </p:nvSpPr>
          <p:spPr>
            <a:xfrm>
              <a:off x="1909307" y="2309104"/>
              <a:ext cx="2643362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489AC76-0985-40EC-A4C4-34D9C7CFE6AC}"/>
                </a:ext>
              </a:extLst>
            </p:cNvPr>
            <p:cNvSpPr/>
            <p:nvPr/>
          </p:nvSpPr>
          <p:spPr>
            <a:xfrm>
              <a:off x="1887176" y="1780605"/>
              <a:ext cx="24657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通过数学建模，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对未来应届生薪资作出预测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74823127-6D33-274F-86F9-81CB4F79C2D5}"/>
              </a:ext>
            </a:extLst>
          </p:cNvPr>
          <p:cNvSpPr/>
          <p:nvPr/>
        </p:nvSpPr>
        <p:spPr>
          <a:xfrm>
            <a:off x="4977746" y="45024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srgbClr val="BD934E"/>
                </a:solidFill>
              </a:rPr>
              <a:t>预期结论</a:t>
            </a:r>
          </a:p>
        </p:txBody>
      </p:sp>
      <p:pic>
        <p:nvPicPr>
          <p:cNvPr id="10" name="图片 9" descr="G:\2021\校庆\PPT\logo-08.pnglogo-08">
            <a:extLst>
              <a:ext uri="{FF2B5EF4-FFF2-40B4-BE49-F238E27FC236}">
                <a16:creationId xmlns:a16="http://schemas.microsoft.com/office/drawing/2014/main" id="{60EDDB0A-1EB0-9A47-8613-582359BB32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85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653673"/>
            </a:gs>
            <a:gs pos="100000">
              <a:srgbClr val="8C4BA0"/>
            </a:gs>
            <a:gs pos="20000">
              <a:srgbClr val="3E214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84212" y="2679621"/>
            <a:ext cx="3296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</a:p>
        </p:txBody>
      </p:sp>
      <p:pic>
        <p:nvPicPr>
          <p:cNvPr id="3" name="图片 2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0" y="5332730"/>
            <a:ext cx="4865370" cy="1885950"/>
          </a:xfrm>
          <a:prstGeom prst="rect">
            <a:avLst/>
          </a:prstGeom>
        </p:spPr>
      </p:pic>
      <p:pic>
        <p:nvPicPr>
          <p:cNvPr id="4" name="图片 3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07530" y="5332730"/>
            <a:ext cx="4865370" cy="1885950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525" y="4988560"/>
            <a:ext cx="12233910" cy="18694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>
            <a:extLst>
              <a:ext uri="{FF2B5EF4-FFF2-40B4-BE49-F238E27FC236}">
                <a16:creationId xmlns:a16="http://schemas.microsoft.com/office/drawing/2014/main" id="{D8D10D18-C509-41B2-B4AB-585E094D9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5106" t="4690" r="194" b="4690"/>
          <a:stretch>
            <a:fillRect/>
          </a:stretch>
        </p:blipFill>
        <p:spPr>
          <a:xfrm>
            <a:off x="8322459" y="1692769"/>
            <a:ext cx="3495413" cy="3495413"/>
          </a:xfrm>
          <a:custGeom>
            <a:avLst/>
            <a:gdLst>
              <a:gd name="connsiteX0" fmla="*/ 1759184 w 3518370"/>
              <a:gd name="connsiteY0" fmla="*/ 0 h 3518370"/>
              <a:gd name="connsiteX1" fmla="*/ 3518370 w 3518370"/>
              <a:gd name="connsiteY1" fmla="*/ 1759186 h 3518370"/>
              <a:gd name="connsiteX2" fmla="*/ 1759186 w 3518370"/>
              <a:gd name="connsiteY2" fmla="*/ 3518370 h 3518370"/>
              <a:gd name="connsiteX3" fmla="*/ 0 w 3518370"/>
              <a:gd name="connsiteY3" fmla="*/ 1759184 h 351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8370" h="3518370">
                <a:moveTo>
                  <a:pt x="1759184" y="0"/>
                </a:moveTo>
                <a:lnTo>
                  <a:pt x="3518370" y="1759186"/>
                </a:lnTo>
                <a:lnTo>
                  <a:pt x="1759186" y="3518370"/>
                </a:lnTo>
                <a:lnTo>
                  <a:pt x="0" y="1759184"/>
                </a:lnTo>
                <a:close/>
              </a:path>
            </a:pathLst>
          </a:cu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15B92EC-2F91-4F5A-87BB-027186202965}"/>
              </a:ext>
            </a:extLst>
          </p:cNvPr>
          <p:cNvGrpSpPr/>
          <p:nvPr/>
        </p:nvGrpSpPr>
        <p:grpSpPr>
          <a:xfrm>
            <a:off x="6493206" y="2221829"/>
            <a:ext cx="2414340" cy="2414340"/>
            <a:chOff x="6493206" y="2221829"/>
            <a:chExt cx="2414340" cy="241434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BC48572-A9C8-4EFE-B055-151B339ABF1D}"/>
                </a:ext>
              </a:extLst>
            </p:cNvPr>
            <p:cNvSpPr/>
            <p:nvPr/>
          </p:nvSpPr>
          <p:spPr>
            <a:xfrm rot="2700000">
              <a:off x="6493206" y="2221829"/>
              <a:ext cx="2414340" cy="2414340"/>
            </a:xfrm>
            <a:prstGeom prst="rect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5BECD9B5-C3E7-4047-9343-5082107AFDD3}"/>
                </a:ext>
              </a:extLst>
            </p:cNvPr>
            <p:cNvGrpSpPr/>
            <p:nvPr/>
          </p:nvGrpSpPr>
          <p:grpSpPr>
            <a:xfrm>
              <a:off x="6629179" y="2880213"/>
              <a:ext cx="2239050" cy="1201540"/>
              <a:chOff x="1808676" y="1838662"/>
              <a:chExt cx="1692262" cy="1201540"/>
            </a:xfrm>
          </p:grpSpPr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348D1EBA-F976-4C13-ABEC-50E87E58417E}"/>
                  </a:ext>
                </a:extLst>
              </p:cNvPr>
              <p:cNvSpPr/>
              <p:nvPr/>
            </p:nvSpPr>
            <p:spPr>
              <a:xfrm>
                <a:off x="1808676" y="2309104"/>
                <a:ext cx="1692262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8ECCF56B-0C32-4D8B-B29E-167DD0F4FA20}"/>
                  </a:ext>
                </a:extLst>
              </p:cNvPr>
              <p:cNvSpPr/>
              <p:nvPr/>
            </p:nvSpPr>
            <p:spPr>
              <a:xfrm>
                <a:off x="1887176" y="1838662"/>
                <a:ext cx="1535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F1787618-BD0D-475C-A625-3C61B001C7E4}"/>
              </a:ext>
            </a:extLst>
          </p:cNvPr>
          <p:cNvSpPr/>
          <p:nvPr/>
        </p:nvSpPr>
        <p:spPr>
          <a:xfrm>
            <a:off x="2561939" y="5172702"/>
            <a:ext cx="7068123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您的内容请在这里输入，或者复制您的文本后，在此处选择黏贴，并选择只保留文字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0B1F826C-74BB-479C-95A6-33B6001BA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3285" t="3084" r="3285" b="3084"/>
          <a:stretch>
            <a:fillRect/>
          </a:stretch>
        </p:blipFill>
        <p:spPr>
          <a:xfrm>
            <a:off x="3131156" y="1692770"/>
            <a:ext cx="3414394" cy="3414394"/>
          </a:xfrm>
          <a:custGeom>
            <a:avLst/>
            <a:gdLst>
              <a:gd name="connsiteX0" fmla="*/ 1932885 w 3865770"/>
              <a:gd name="connsiteY0" fmla="*/ 0 h 3865770"/>
              <a:gd name="connsiteX1" fmla="*/ 3865770 w 3865770"/>
              <a:gd name="connsiteY1" fmla="*/ 1932885 h 3865770"/>
              <a:gd name="connsiteX2" fmla="*/ 1932885 w 3865770"/>
              <a:gd name="connsiteY2" fmla="*/ 3865770 h 3865770"/>
              <a:gd name="connsiteX3" fmla="*/ 0 w 3865770"/>
              <a:gd name="connsiteY3" fmla="*/ 1932885 h 386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5770" h="3865770">
                <a:moveTo>
                  <a:pt x="1932885" y="0"/>
                </a:moveTo>
                <a:lnTo>
                  <a:pt x="3865770" y="1932885"/>
                </a:lnTo>
                <a:lnTo>
                  <a:pt x="1932885" y="3865770"/>
                </a:lnTo>
                <a:lnTo>
                  <a:pt x="0" y="1932885"/>
                </a:lnTo>
                <a:close/>
              </a:path>
            </a:pathLst>
          </a:cu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616486F-213B-46AC-BDDE-11E9CBE06CE8}"/>
              </a:ext>
            </a:extLst>
          </p:cNvPr>
          <p:cNvGrpSpPr/>
          <p:nvPr/>
        </p:nvGrpSpPr>
        <p:grpSpPr>
          <a:xfrm>
            <a:off x="1123446" y="2221828"/>
            <a:ext cx="2414340" cy="2414340"/>
            <a:chOff x="1399218" y="2221828"/>
            <a:chExt cx="2414340" cy="241434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67FCF717-0966-4481-A80D-DD4653E98501}"/>
                </a:ext>
              </a:extLst>
            </p:cNvPr>
            <p:cNvSpPr/>
            <p:nvPr/>
          </p:nvSpPr>
          <p:spPr>
            <a:xfrm rot="2700000">
              <a:off x="1399218" y="2221828"/>
              <a:ext cx="2414340" cy="2414340"/>
            </a:xfrm>
            <a:prstGeom prst="rect">
              <a:avLst/>
            </a:prstGeom>
            <a:solidFill>
              <a:srgbClr val="7C418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67A7462-B07A-44BE-9FFD-1FE8A3916F62}"/>
                </a:ext>
              </a:extLst>
            </p:cNvPr>
            <p:cNvGrpSpPr/>
            <p:nvPr/>
          </p:nvGrpSpPr>
          <p:grpSpPr>
            <a:xfrm>
              <a:off x="1462093" y="2880213"/>
              <a:ext cx="2239050" cy="1201540"/>
              <a:chOff x="1808676" y="1838662"/>
              <a:chExt cx="1692262" cy="1201540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452D796-22C4-4710-8CA1-49154E3FB919}"/>
                  </a:ext>
                </a:extLst>
              </p:cNvPr>
              <p:cNvSpPr/>
              <p:nvPr/>
            </p:nvSpPr>
            <p:spPr>
              <a:xfrm>
                <a:off x="1808676" y="2309104"/>
                <a:ext cx="1692262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424B4CA-1910-4243-8778-F9C24C899AD6}"/>
                  </a:ext>
                </a:extLst>
              </p:cNvPr>
              <p:cNvSpPr/>
              <p:nvPr/>
            </p:nvSpPr>
            <p:spPr>
              <a:xfrm>
                <a:off x="1887176" y="1838662"/>
                <a:ext cx="1535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EF4B0B6A-45DE-7A42-A0CB-EC1CCFF3F4F6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6" name="图片 15" descr="G:\2021\校庆\PPT\logo-08.pnglogo-08">
            <a:extLst>
              <a:ext uri="{FF2B5EF4-FFF2-40B4-BE49-F238E27FC236}">
                <a16:creationId xmlns:a16="http://schemas.microsoft.com/office/drawing/2014/main" id="{4C5B942F-EA38-1F47-A4EC-1A212219AB8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30AE0CB0-F907-413C-9310-7B0C5CC86966}"/>
              </a:ext>
            </a:extLst>
          </p:cNvPr>
          <p:cNvSpPr/>
          <p:nvPr/>
        </p:nvSpPr>
        <p:spPr>
          <a:xfrm>
            <a:off x="4254500" y="1446054"/>
            <a:ext cx="3493716" cy="4781546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E056961-A891-40C1-896F-8A161B171A5D}"/>
              </a:ext>
            </a:extLst>
          </p:cNvPr>
          <p:cNvSpPr/>
          <p:nvPr/>
        </p:nvSpPr>
        <p:spPr>
          <a:xfrm>
            <a:off x="7940666" y="3912617"/>
            <a:ext cx="3493716" cy="231498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06A726-58CA-4029-A777-5D00897494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693" r="1652"/>
          <a:stretch/>
        </p:blipFill>
        <p:spPr>
          <a:xfrm>
            <a:off x="7940667" y="1446054"/>
            <a:ext cx="3493716" cy="2316586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26158" y="2072338"/>
            <a:ext cx="3526743" cy="1077560"/>
            <a:chOff x="1887176" y="1780605"/>
            <a:chExt cx="2665493" cy="107756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3172E06-B5AE-4CAF-925C-D65D3B2E32FA}"/>
              </a:ext>
            </a:extLst>
          </p:cNvPr>
          <p:cNvGrpSpPr/>
          <p:nvPr/>
        </p:nvGrpSpPr>
        <p:grpSpPr>
          <a:xfrm>
            <a:off x="626158" y="4233998"/>
            <a:ext cx="3526743" cy="1077560"/>
            <a:chOff x="1887176" y="1780605"/>
            <a:chExt cx="2665493" cy="107756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3BF50D1-18C3-4C8C-BB10-A7C757D713BD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54138A-3CD0-462A-AD57-18797B927CEA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1A9758C-5C6B-6D4A-B6D9-73E60ABA8A13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B88A48C7-7C8B-DD47-8F99-CFA406F240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4309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1A807139-38CF-42A6-819F-D95D00E905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7362354"/>
              </p:ext>
            </p:extLst>
          </p:nvPr>
        </p:nvGraphicFramePr>
        <p:xfrm>
          <a:off x="1349787" y="1127760"/>
          <a:ext cx="9492426" cy="4879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CBCFC2E-B245-BA41-B73F-1AE7F43A3A34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4" name="图片 3" descr="G:\2021\校庆\PPT\logo-08.pnglogo-08">
            <a:extLst>
              <a:ext uri="{FF2B5EF4-FFF2-40B4-BE49-F238E27FC236}">
                <a16:creationId xmlns:a16="http://schemas.microsoft.com/office/drawing/2014/main" id="{31B7635E-5965-F748-BFC0-504676C99A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7994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BCD145-D3B3-4640-8F92-1A6FA55D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6957"/>
            <a:ext cx="12192000" cy="383703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00CF4190-60D4-4D4C-B6DF-50DF95058C10}"/>
              </a:ext>
            </a:extLst>
          </p:cNvPr>
          <p:cNvSpPr/>
          <p:nvPr/>
        </p:nvSpPr>
        <p:spPr>
          <a:xfrm>
            <a:off x="2638278" y="1736271"/>
            <a:ext cx="2975122" cy="4158394"/>
          </a:xfrm>
          <a:prstGeom prst="rect">
            <a:avLst/>
          </a:prstGeom>
          <a:solidFill>
            <a:srgbClr val="7C418D">
              <a:alpha val="95000"/>
            </a:srgbClr>
          </a:solidFill>
          <a:ln>
            <a:noFill/>
          </a:ln>
          <a:effectLst>
            <a:outerShdw blurRad="101600" dist="38100" dir="2700000" algn="tl" rotWithShape="0">
              <a:srgbClr val="381D3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5B9D2CC-22AA-4AE2-8834-8942E4F4E78F}"/>
              </a:ext>
            </a:extLst>
          </p:cNvPr>
          <p:cNvGrpSpPr/>
          <p:nvPr/>
        </p:nvGrpSpPr>
        <p:grpSpPr>
          <a:xfrm>
            <a:off x="2831953" y="3708233"/>
            <a:ext cx="2587772" cy="1317626"/>
            <a:chOff x="1791290" y="1780605"/>
            <a:chExt cx="1955824" cy="131762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9442ED6-7206-4DBE-AD8E-5793C70573DC}"/>
                </a:ext>
              </a:extLst>
            </p:cNvPr>
            <p:cNvSpPr/>
            <p:nvPr/>
          </p:nvSpPr>
          <p:spPr>
            <a:xfrm>
              <a:off x="1791290" y="2309104"/>
              <a:ext cx="1955824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929C844-AC6D-490B-9286-E5CDFD23C8FB}"/>
                </a:ext>
              </a:extLst>
            </p:cNvPr>
            <p:cNvSpPr/>
            <p:nvPr/>
          </p:nvSpPr>
          <p:spPr>
            <a:xfrm>
              <a:off x="1924030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5D6F95C-1572-46F8-BDB3-2CFFEA0C8B25}"/>
              </a:ext>
            </a:extLst>
          </p:cNvPr>
          <p:cNvGrpSpPr/>
          <p:nvPr/>
        </p:nvGrpSpPr>
        <p:grpSpPr>
          <a:xfrm>
            <a:off x="3666978" y="2445422"/>
            <a:ext cx="917722" cy="849816"/>
            <a:chOff x="3249147" y="1687821"/>
            <a:chExt cx="1659434" cy="1536650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7299BA9-A19A-4622-8009-9D179D8E9B6C}"/>
                </a:ext>
              </a:extLst>
            </p:cNvPr>
            <p:cNvSpPr/>
            <p:nvPr/>
          </p:nvSpPr>
          <p:spPr>
            <a:xfrm>
              <a:off x="3249147" y="1687821"/>
              <a:ext cx="1659434" cy="1536650"/>
            </a:xfrm>
            <a:custGeom>
              <a:avLst/>
              <a:gdLst>
                <a:gd name="connsiteX0" fmla="*/ 1632091 w 1659433"/>
                <a:gd name="connsiteY0" fmla="*/ 478662 h 1536650"/>
                <a:gd name="connsiteX1" fmla="*/ 1550063 w 1659433"/>
                <a:gd name="connsiteY1" fmla="*/ 497613 h 1536650"/>
                <a:gd name="connsiteX2" fmla="*/ 1484424 w 1659433"/>
                <a:gd name="connsiteY2" fmla="*/ 572401 h 1536650"/>
                <a:gd name="connsiteX3" fmla="*/ 1317214 w 1659433"/>
                <a:gd name="connsiteY3" fmla="*/ 644946 h 1536650"/>
                <a:gd name="connsiteX4" fmla="*/ 1288495 w 1659433"/>
                <a:gd name="connsiteY4" fmla="*/ 644946 h 1536650"/>
                <a:gd name="connsiteX5" fmla="*/ 1228488 w 1659433"/>
                <a:gd name="connsiteY5" fmla="*/ 343120 h 1536650"/>
                <a:gd name="connsiteX6" fmla="*/ 1327064 w 1659433"/>
                <a:gd name="connsiteY6" fmla="*/ 286880 h 1536650"/>
                <a:gd name="connsiteX7" fmla="*/ 1406557 w 1659433"/>
                <a:gd name="connsiteY7" fmla="*/ 215737 h 1536650"/>
                <a:gd name="connsiteX8" fmla="*/ 1401975 w 1659433"/>
                <a:gd name="connsiteY8" fmla="*/ 131632 h 1536650"/>
                <a:gd name="connsiteX9" fmla="*/ 1317948 w 1659433"/>
                <a:gd name="connsiteY9" fmla="*/ 136208 h 1536650"/>
                <a:gd name="connsiteX10" fmla="*/ 1135922 w 1659433"/>
                <a:gd name="connsiteY10" fmla="*/ 242676 h 1536650"/>
                <a:gd name="connsiteX11" fmla="*/ 912189 w 1659433"/>
                <a:gd name="connsiteY11" fmla="*/ 242676 h 1536650"/>
                <a:gd name="connsiteX12" fmla="*/ 912189 w 1659433"/>
                <a:gd name="connsiteY12" fmla="*/ 218799 h 1536650"/>
                <a:gd name="connsiteX13" fmla="*/ 952985 w 1659433"/>
                <a:gd name="connsiteY13" fmla="*/ 126341 h 1536650"/>
                <a:gd name="connsiteX14" fmla="*/ 826226 w 1659433"/>
                <a:gd name="connsiteY14" fmla="*/ 286 h 1536650"/>
                <a:gd name="connsiteX15" fmla="*/ 825688 w 1659433"/>
                <a:gd name="connsiteY15" fmla="*/ 273 h 1536650"/>
                <a:gd name="connsiteX16" fmla="*/ 825686 w 1659433"/>
                <a:gd name="connsiteY16" fmla="*/ 273 h 1536650"/>
                <a:gd name="connsiteX17" fmla="*/ 825685 w 1659433"/>
                <a:gd name="connsiteY17" fmla="*/ 273 h 1536650"/>
                <a:gd name="connsiteX18" fmla="*/ 698392 w 1659433"/>
                <a:gd name="connsiteY18" fmla="*/ 126341 h 1536650"/>
                <a:gd name="connsiteX19" fmla="*/ 739188 w 1659433"/>
                <a:gd name="connsiteY19" fmla="*/ 218801 h 1536650"/>
                <a:gd name="connsiteX20" fmla="*/ 739188 w 1659433"/>
                <a:gd name="connsiteY20" fmla="*/ 242680 h 1536650"/>
                <a:gd name="connsiteX21" fmla="*/ 482068 w 1659433"/>
                <a:gd name="connsiteY21" fmla="*/ 242680 h 1536650"/>
                <a:gd name="connsiteX22" fmla="*/ 320082 w 1659433"/>
                <a:gd name="connsiteY22" fmla="*/ 141652 h 1536650"/>
                <a:gd name="connsiteX23" fmla="*/ 320223 w 1659433"/>
                <a:gd name="connsiteY23" fmla="*/ 141868 h 1536650"/>
                <a:gd name="connsiteX24" fmla="*/ 320184 w 1659433"/>
                <a:gd name="connsiteY24" fmla="*/ 141894 h 1536650"/>
                <a:gd name="connsiteX25" fmla="*/ 270943 w 1659433"/>
                <a:gd name="connsiteY25" fmla="*/ 115819 h 1536650"/>
                <a:gd name="connsiteX26" fmla="*/ 211411 w 1659433"/>
                <a:gd name="connsiteY26" fmla="*/ 175350 h 1536650"/>
                <a:gd name="connsiteX27" fmla="*/ 223358 w 1659433"/>
                <a:gd name="connsiteY27" fmla="*/ 211121 h 1536650"/>
                <a:gd name="connsiteX28" fmla="*/ 437504 w 1659433"/>
                <a:gd name="connsiteY28" fmla="*/ 357817 h 1536650"/>
                <a:gd name="connsiteX29" fmla="*/ 380419 w 1659433"/>
                <a:gd name="connsiteY29" fmla="*/ 644946 h 1536650"/>
                <a:gd name="connsiteX30" fmla="*/ 313625 w 1659433"/>
                <a:gd name="connsiteY30" fmla="*/ 644946 h 1536650"/>
                <a:gd name="connsiteX31" fmla="*/ 114387 w 1659433"/>
                <a:gd name="connsiteY31" fmla="*/ 520289 h 1536650"/>
                <a:gd name="connsiteX32" fmla="*/ 114563 w 1659433"/>
                <a:gd name="connsiteY32" fmla="*/ 520790 h 1536650"/>
                <a:gd name="connsiteX33" fmla="*/ 113663 w 1659433"/>
                <a:gd name="connsiteY33" fmla="*/ 521102 h 1536650"/>
                <a:gd name="connsiteX34" fmla="*/ 59804 w 1659433"/>
                <a:gd name="connsiteY34" fmla="*/ 486940 h 1536650"/>
                <a:gd name="connsiteX35" fmla="*/ 273 w 1659433"/>
                <a:gd name="connsiteY35" fmla="*/ 546472 h 1536650"/>
                <a:gd name="connsiteX36" fmla="*/ 10674 w 1659433"/>
                <a:gd name="connsiteY36" fmla="*/ 580085 h 1536650"/>
                <a:gd name="connsiteX37" fmla="*/ 68477 w 1659433"/>
                <a:gd name="connsiteY37" fmla="*/ 663425 h 1536650"/>
                <a:gd name="connsiteX38" fmla="*/ 244965 w 1659433"/>
                <a:gd name="connsiteY38" fmla="*/ 757934 h 1536650"/>
                <a:gd name="connsiteX39" fmla="*/ 129435 w 1659433"/>
                <a:gd name="connsiteY39" fmla="*/ 1468869 h 1536650"/>
                <a:gd name="connsiteX40" fmla="*/ 178642 w 1659433"/>
                <a:gd name="connsiteY40" fmla="*/ 1537179 h 1536650"/>
                <a:gd name="connsiteX41" fmla="*/ 188196 w 1659433"/>
                <a:gd name="connsiteY41" fmla="*/ 1537950 h 1536650"/>
                <a:gd name="connsiteX42" fmla="*/ 1479075 w 1659433"/>
                <a:gd name="connsiteY42" fmla="*/ 1537950 h 1536650"/>
                <a:gd name="connsiteX43" fmla="*/ 1538607 w 1659433"/>
                <a:gd name="connsiteY43" fmla="*/ 1478419 h 1536650"/>
                <a:gd name="connsiteX44" fmla="*/ 1537414 w 1659433"/>
                <a:gd name="connsiteY44" fmla="*/ 1466505 h 1536650"/>
                <a:gd name="connsiteX45" fmla="*/ 1420489 w 1659433"/>
                <a:gd name="connsiteY45" fmla="*/ 746956 h 1536650"/>
                <a:gd name="connsiteX46" fmla="*/ 1651041 w 1659433"/>
                <a:gd name="connsiteY46" fmla="*/ 560692 h 1536650"/>
                <a:gd name="connsiteX47" fmla="*/ 1632091 w 1659433"/>
                <a:gd name="connsiteY47" fmla="*/ 478662 h 1536650"/>
                <a:gd name="connsiteX48" fmla="*/ 556847 w 1659433"/>
                <a:gd name="connsiteY48" fmla="*/ 368094 h 1536650"/>
                <a:gd name="connsiteX49" fmla="*/ 1112060 w 1659433"/>
                <a:gd name="connsiteY49" fmla="*/ 368094 h 1536650"/>
                <a:gd name="connsiteX50" fmla="*/ 1167102 w 1659433"/>
                <a:gd name="connsiteY50" fmla="*/ 644946 h 1536650"/>
                <a:gd name="connsiteX51" fmla="*/ 501807 w 1659433"/>
                <a:gd name="connsiteY51" fmla="*/ 644946 h 1536650"/>
                <a:gd name="connsiteX52" fmla="*/ 556847 w 1659433"/>
                <a:gd name="connsiteY52" fmla="*/ 368094 h 1536650"/>
                <a:gd name="connsiteX53" fmla="*/ 258179 w 1659433"/>
                <a:gd name="connsiteY53" fmla="*/ 1418887 h 1536650"/>
                <a:gd name="connsiteX54" fmla="*/ 364258 w 1659433"/>
                <a:gd name="connsiteY54" fmla="*/ 766097 h 1536650"/>
                <a:gd name="connsiteX55" fmla="*/ 1302974 w 1659433"/>
                <a:gd name="connsiteY55" fmla="*/ 766097 h 1536650"/>
                <a:gd name="connsiteX56" fmla="*/ 1409052 w 1659433"/>
                <a:gd name="connsiteY56" fmla="*/ 1418887 h 1536650"/>
                <a:gd name="connsiteX57" fmla="*/ 258179 w 1659433"/>
                <a:gd name="connsiteY57" fmla="*/ 1418887 h 15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659433" h="1536650">
                  <a:moveTo>
                    <a:pt x="1632091" y="478662"/>
                  </a:moveTo>
                  <a:cubicBezTo>
                    <a:pt x="1604214" y="461243"/>
                    <a:pt x="1567481" y="469727"/>
                    <a:pt x="1550063" y="497613"/>
                  </a:cubicBezTo>
                  <a:cubicBezTo>
                    <a:pt x="1549834" y="497980"/>
                    <a:pt x="1526023" y="535272"/>
                    <a:pt x="1484424" y="572401"/>
                  </a:cubicBezTo>
                  <a:cubicBezTo>
                    <a:pt x="1430494" y="620538"/>
                    <a:pt x="1374235" y="644946"/>
                    <a:pt x="1317214" y="644946"/>
                  </a:cubicBezTo>
                  <a:lnTo>
                    <a:pt x="1288495" y="644946"/>
                  </a:lnTo>
                  <a:lnTo>
                    <a:pt x="1228488" y="343120"/>
                  </a:lnTo>
                  <a:cubicBezTo>
                    <a:pt x="1260570" y="330615"/>
                    <a:pt x="1293503" y="311842"/>
                    <a:pt x="1327064" y="286880"/>
                  </a:cubicBezTo>
                  <a:cubicBezTo>
                    <a:pt x="1373757" y="252153"/>
                    <a:pt x="1405240" y="217208"/>
                    <a:pt x="1406557" y="215737"/>
                  </a:cubicBezTo>
                  <a:cubicBezTo>
                    <a:pt x="1428494" y="191247"/>
                    <a:pt x="1426463" y="153569"/>
                    <a:pt x="1401975" y="131632"/>
                  </a:cubicBezTo>
                  <a:cubicBezTo>
                    <a:pt x="1377487" y="109695"/>
                    <a:pt x="1339888" y="111719"/>
                    <a:pt x="1317948" y="136208"/>
                  </a:cubicBezTo>
                  <a:cubicBezTo>
                    <a:pt x="1291217" y="165821"/>
                    <a:pt x="1206404" y="242676"/>
                    <a:pt x="1135922" y="242676"/>
                  </a:cubicBezTo>
                  <a:lnTo>
                    <a:pt x="912189" y="242676"/>
                  </a:lnTo>
                  <a:lnTo>
                    <a:pt x="912189" y="218799"/>
                  </a:lnTo>
                  <a:cubicBezTo>
                    <a:pt x="937270" y="195773"/>
                    <a:pt x="952985" y="162882"/>
                    <a:pt x="952985" y="126341"/>
                  </a:cubicBezTo>
                  <a:cubicBezTo>
                    <a:pt x="952985" y="56900"/>
                    <a:pt x="896281" y="578"/>
                    <a:pt x="826226" y="286"/>
                  </a:cubicBezTo>
                  <a:cubicBezTo>
                    <a:pt x="826045" y="284"/>
                    <a:pt x="825869" y="273"/>
                    <a:pt x="825688" y="273"/>
                  </a:cubicBezTo>
                  <a:lnTo>
                    <a:pt x="825686" y="273"/>
                  </a:lnTo>
                  <a:lnTo>
                    <a:pt x="825685" y="273"/>
                  </a:lnTo>
                  <a:cubicBezTo>
                    <a:pt x="755382" y="273"/>
                    <a:pt x="698392" y="56719"/>
                    <a:pt x="698392" y="126341"/>
                  </a:cubicBezTo>
                  <a:cubicBezTo>
                    <a:pt x="698392" y="162882"/>
                    <a:pt x="714106" y="195775"/>
                    <a:pt x="739188" y="218801"/>
                  </a:cubicBezTo>
                  <a:lnTo>
                    <a:pt x="739188" y="242680"/>
                  </a:lnTo>
                  <a:lnTo>
                    <a:pt x="482068" y="242680"/>
                  </a:lnTo>
                  <a:cubicBezTo>
                    <a:pt x="387674" y="242680"/>
                    <a:pt x="320746" y="142662"/>
                    <a:pt x="320082" y="141652"/>
                  </a:cubicBezTo>
                  <a:lnTo>
                    <a:pt x="320223" y="141868"/>
                  </a:lnTo>
                  <a:lnTo>
                    <a:pt x="320184" y="141894"/>
                  </a:lnTo>
                  <a:cubicBezTo>
                    <a:pt x="309470" y="126157"/>
                    <a:pt x="291416" y="115819"/>
                    <a:pt x="270943" y="115819"/>
                  </a:cubicBezTo>
                  <a:cubicBezTo>
                    <a:pt x="238065" y="115819"/>
                    <a:pt x="211411" y="142472"/>
                    <a:pt x="211411" y="175350"/>
                  </a:cubicBezTo>
                  <a:cubicBezTo>
                    <a:pt x="211392" y="188257"/>
                    <a:pt x="215587" y="200817"/>
                    <a:pt x="223358" y="211121"/>
                  </a:cubicBezTo>
                  <a:cubicBezTo>
                    <a:pt x="239795" y="234694"/>
                    <a:pt x="317007" y="336524"/>
                    <a:pt x="437504" y="357817"/>
                  </a:cubicBezTo>
                  <a:lnTo>
                    <a:pt x="380419" y="644946"/>
                  </a:lnTo>
                  <a:lnTo>
                    <a:pt x="313625" y="644946"/>
                  </a:lnTo>
                  <a:cubicBezTo>
                    <a:pt x="162013" y="644946"/>
                    <a:pt x="116260" y="525379"/>
                    <a:pt x="114387" y="520289"/>
                  </a:cubicBezTo>
                  <a:lnTo>
                    <a:pt x="114563" y="520790"/>
                  </a:lnTo>
                  <a:lnTo>
                    <a:pt x="113663" y="521102"/>
                  </a:lnTo>
                  <a:cubicBezTo>
                    <a:pt x="104138" y="500915"/>
                    <a:pt x="83605" y="486940"/>
                    <a:pt x="59804" y="486940"/>
                  </a:cubicBezTo>
                  <a:cubicBezTo>
                    <a:pt x="26926" y="486940"/>
                    <a:pt x="273" y="513594"/>
                    <a:pt x="273" y="546472"/>
                  </a:cubicBezTo>
                  <a:cubicBezTo>
                    <a:pt x="256" y="558471"/>
                    <a:pt x="3883" y="570192"/>
                    <a:pt x="10674" y="580085"/>
                  </a:cubicBezTo>
                  <a:cubicBezTo>
                    <a:pt x="20245" y="600044"/>
                    <a:pt x="38369" y="631771"/>
                    <a:pt x="68477" y="663425"/>
                  </a:cubicBezTo>
                  <a:cubicBezTo>
                    <a:pt x="103401" y="700141"/>
                    <a:pt x="160326" y="742471"/>
                    <a:pt x="244965" y="757934"/>
                  </a:cubicBezTo>
                  <a:lnTo>
                    <a:pt x="129435" y="1468869"/>
                  </a:lnTo>
                  <a:cubicBezTo>
                    <a:pt x="124160" y="1501321"/>
                    <a:pt x="146191" y="1531904"/>
                    <a:pt x="178642" y="1537179"/>
                  </a:cubicBezTo>
                  <a:cubicBezTo>
                    <a:pt x="181801" y="1537692"/>
                    <a:pt x="184996" y="1537950"/>
                    <a:pt x="188196" y="1537950"/>
                  </a:cubicBezTo>
                  <a:lnTo>
                    <a:pt x="1479075" y="1537950"/>
                  </a:lnTo>
                  <a:cubicBezTo>
                    <a:pt x="1511955" y="1537950"/>
                    <a:pt x="1538607" y="1511297"/>
                    <a:pt x="1538607" y="1478419"/>
                  </a:cubicBezTo>
                  <a:cubicBezTo>
                    <a:pt x="1538607" y="1474339"/>
                    <a:pt x="1538196" y="1470354"/>
                    <a:pt x="1537414" y="1466505"/>
                  </a:cubicBezTo>
                  <a:lnTo>
                    <a:pt x="1420489" y="746956"/>
                  </a:lnTo>
                  <a:cubicBezTo>
                    <a:pt x="1562873" y="699272"/>
                    <a:pt x="1646797" y="567486"/>
                    <a:pt x="1651041" y="560692"/>
                  </a:cubicBezTo>
                  <a:cubicBezTo>
                    <a:pt x="1668459" y="532807"/>
                    <a:pt x="1659976" y="496082"/>
                    <a:pt x="1632091" y="478662"/>
                  </a:cubicBezTo>
                  <a:close/>
                  <a:moveTo>
                    <a:pt x="556847" y="368094"/>
                  </a:moveTo>
                  <a:lnTo>
                    <a:pt x="1112060" y="368094"/>
                  </a:lnTo>
                  <a:lnTo>
                    <a:pt x="1167102" y="644946"/>
                  </a:lnTo>
                  <a:lnTo>
                    <a:pt x="501807" y="644946"/>
                  </a:lnTo>
                  <a:lnTo>
                    <a:pt x="556847" y="368094"/>
                  </a:lnTo>
                  <a:close/>
                  <a:moveTo>
                    <a:pt x="258179" y="1418887"/>
                  </a:moveTo>
                  <a:lnTo>
                    <a:pt x="364258" y="766097"/>
                  </a:lnTo>
                  <a:lnTo>
                    <a:pt x="1302974" y="766097"/>
                  </a:lnTo>
                  <a:lnTo>
                    <a:pt x="1409052" y="1418887"/>
                  </a:lnTo>
                  <a:lnTo>
                    <a:pt x="258179" y="141888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5BB9FC47-B760-4675-AB83-C21541EDF57B}"/>
                </a:ext>
              </a:extLst>
            </p:cNvPr>
            <p:cNvSpPr/>
            <p:nvPr/>
          </p:nvSpPr>
          <p:spPr>
            <a:xfrm>
              <a:off x="3818362" y="2572922"/>
              <a:ext cx="507923" cy="552645"/>
            </a:xfrm>
            <a:custGeom>
              <a:avLst/>
              <a:gdLst>
                <a:gd name="connsiteX0" fmla="*/ 593163 w 591591"/>
                <a:gd name="connsiteY0" fmla="*/ 296872 h 643681"/>
                <a:gd name="connsiteX1" fmla="*/ 296766 w 591591"/>
                <a:gd name="connsiteY1" fmla="*/ 273 h 643681"/>
                <a:gd name="connsiteX2" fmla="*/ 369 w 591591"/>
                <a:gd name="connsiteY2" fmla="*/ 296872 h 643681"/>
                <a:gd name="connsiteX3" fmla="*/ 369 w 591591"/>
                <a:gd name="connsiteY3" fmla="*/ 581359 h 643681"/>
                <a:gd name="connsiteX4" fmla="*/ 436 w 591591"/>
                <a:gd name="connsiteY4" fmla="*/ 581359 h 643681"/>
                <a:gd name="connsiteX5" fmla="*/ 273 w 591591"/>
                <a:gd name="connsiteY5" fmla="*/ 585554 h 643681"/>
                <a:gd name="connsiteX6" fmla="*/ 59804 w 591591"/>
                <a:gd name="connsiteY6" fmla="*/ 645085 h 643681"/>
                <a:gd name="connsiteX7" fmla="*/ 119335 w 591591"/>
                <a:gd name="connsiteY7" fmla="*/ 585554 h 643681"/>
                <a:gd name="connsiteX8" fmla="*/ 119171 w 591591"/>
                <a:gd name="connsiteY8" fmla="*/ 581359 h 643681"/>
                <a:gd name="connsiteX9" fmla="*/ 119432 w 591591"/>
                <a:gd name="connsiteY9" fmla="*/ 581359 h 643681"/>
                <a:gd name="connsiteX10" fmla="*/ 119432 w 591591"/>
                <a:gd name="connsiteY10" fmla="*/ 296872 h 643681"/>
                <a:gd name="connsiteX11" fmla="*/ 296766 w 591591"/>
                <a:gd name="connsiteY11" fmla="*/ 119335 h 643681"/>
                <a:gd name="connsiteX12" fmla="*/ 474100 w 591591"/>
                <a:gd name="connsiteY12" fmla="*/ 296872 h 643681"/>
                <a:gd name="connsiteX13" fmla="*/ 474100 w 591591"/>
                <a:gd name="connsiteY13" fmla="*/ 578795 h 643681"/>
                <a:gd name="connsiteX14" fmla="*/ 473708 w 591591"/>
                <a:gd name="connsiteY14" fmla="*/ 585554 h 643681"/>
                <a:gd name="connsiteX15" fmla="*/ 533239 w 591591"/>
                <a:gd name="connsiteY15" fmla="*/ 645085 h 643681"/>
                <a:gd name="connsiteX16" fmla="*/ 592770 w 591591"/>
                <a:gd name="connsiteY16" fmla="*/ 585554 h 643681"/>
                <a:gd name="connsiteX17" fmla="*/ 592607 w 591591"/>
                <a:gd name="connsiteY17" fmla="*/ 581359 h 643681"/>
                <a:gd name="connsiteX18" fmla="*/ 593163 w 591591"/>
                <a:gd name="connsiteY18" fmla="*/ 581359 h 643681"/>
                <a:gd name="connsiteX19" fmla="*/ 593163 w 591591"/>
                <a:gd name="connsiteY19" fmla="*/ 296872 h 64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1591" h="643681">
                  <a:moveTo>
                    <a:pt x="593163" y="296872"/>
                  </a:moveTo>
                  <a:cubicBezTo>
                    <a:pt x="593163" y="133327"/>
                    <a:pt x="460200" y="273"/>
                    <a:pt x="296766" y="273"/>
                  </a:cubicBezTo>
                  <a:cubicBezTo>
                    <a:pt x="133332" y="273"/>
                    <a:pt x="369" y="133327"/>
                    <a:pt x="369" y="296872"/>
                  </a:cubicBezTo>
                  <a:lnTo>
                    <a:pt x="369" y="581359"/>
                  </a:lnTo>
                  <a:lnTo>
                    <a:pt x="436" y="581359"/>
                  </a:lnTo>
                  <a:cubicBezTo>
                    <a:pt x="333" y="582755"/>
                    <a:pt x="278" y="584154"/>
                    <a:pt x="273" y="585554"/>
                  </a:cubicBezTo>
                  <a:cubicBezTo>
                    <a:pt x="273" y="618432"/>
                    <a:pt x="26926" y="645085"/>
                    <a:pt x="59804" y="645085"/>
                  </a:cubicBezTo>
                  <a:cubicBezTo>
                    <a:pt x="92682" y="645085"/>
                    <a:pt x="119335" y="618432"/>
                    <a:pt x="119335" y="585554"/>
                  </a:cubicBezTo>
                  <a:cubicBezTo>
                    <a:pt x="119335" y="584142"/>
                    <a:pt x="119268" y="582747"/>
                    <a:pt x="119171" y="581359"/>
                  </a:cubicBezTo>
                  <a:lnTo>
                    <a:pt x="119432" y="581359"/>
                  </a:lnTo>
                  <a:lnTo>
                    <a:pt x="119432" y="296872"/>
                  </a:lnTo>
                  <a:cubicBezTo>
                    <a:pt x="119432" y="198978"/>
                    <a:pt x="198984" y="119335"/>
                    <a:pt x="296766" y="119335"/>
                  </a:cubicBezTo>
                  <a:cubicBezTo>
                    <a:pt x="394548" y="119335"/>
                    <a:pt x="474100" y="198978"/>
                    <a:pt x="474100" y="296872"/>
                  </a:cubicBezTo>
                  <a:lnTo>
                    <a:pt x="474100" y="578795"/>
                  </a:lnTo>
                  <a:cubicBezTo>
                    <a:pt x="473842" y="581039"/>
                    <a:pt x="473711" y="583296"/>
                    <a:pt x="473708" y="585554"/>
                  </a:cubicBezTo>
                  <a:cubicBezTo>
                    <a:pt x="473708" y="618432"/>
                    <a:pt x="500361" y="645085"/>
                    <a:pt x="533239" y="645085"/>
                  </a:cubicBezTo>
                  <a:cubicBezTo>
                    <a:pt x="566117" y="645085"/>
                    <a:pt x="592770" y="618432"/>
                    <a:pt x="592770" y="585554"/>
                  </a:cubicBezTo>
                  <a:cubicBezTo>
                    <a:pt x="592770" y="584142"/>
                    <a:pt x="592703" y="582747"/>
                    <a:pt x="592607" y="581359"/>
                  </a:cubicBezTo>
                  <a:lnTo>
                    <a:pt x="593163" y="581359"/>
                  </a:lnTo>
                  <a:lnTo>
                    <a:pt x="593163" y="296872"/>
                  </a:lnTo>
                  <a:close/>
                </a:path>
              </a:pathLst>
            </a:custGeom>
            <a:gradFill>
              <a:gsLst>
                <a:gs pos="62000">
                  <a:srgbClr val="A66BB9"/>
                </a:gs>
                <a:gs pos="93000">
                  <a:srgbClr val="381D3F">
                    <a:alpha val="0"/>
                  </a:srgbClr>
                </a:gs>
                <a:gs pos="0">
                  <a:srgbClr val="A66BB9"/>
                </a:gs>
              </a:gsLst>
              <a:lin ang="5400000" scaled="0"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B6B6F60B-37C3-434C-BF1B-7A04FEEECDA6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D3E2FE19-8733-4A4A-B2A2-6764C6ED64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3326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9B54CC3C-7782-4167-A74D-3B77DB3BFF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546633"/>
              </p:ext>
            </p:extLst>
          </p:nvPr>
        </p:nvGraphicFramePr>
        <p:xfrm>
          <a:off x="438151" y="1605260"/>
          <a:ext cx="5962649" cy="4272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1FCDF37F-EDC1-4504-A686-6BB2BB40D561}"/>
              </a:ext>
            </a:extLst>
          </p:cNvPr>
          <p:cNvGrpSpPr/>
          <p:nvPr/>
        </p:nvGrpSpPr>
        <p:grpSpPr>
          <a:xfrm>
            <a:off x="7010097" y="1772293"/>
            <a:ext cx="4211261" cy="1036617"/>
            <a:chOff x="7213297" y="1987953"/>
            <a:chExt cx="4211261" cy="1036617"/>
          </a:xfrm>
        </p:grpSpPr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20E33430-6849-4A85-8AA6-704A343D9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13297" y="1987953"/>
              <a:ext cx="417712" cy="417712"/>
            </a:xfrm>
            <a:prstGeom prst="rect">
              <a:avLst/>
            </a:prstGeom>
          </p:spPr>
        </p:pic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05A80173-B502-4DEB-9D73-C3B87BCFA2EF}"/>
                </a:ext>
              </a:extLst>
            </p:cNvPr>
            <p:cNvGrpSpPr/>
            <p:nvPr/>
          </p:nvGrpSpPr>
          <p:grpSpPr>
            <a:xfrm>
              <a:off x="7897815" y="2023210"/>
              <a:ext cx="3526743" cy="1001360"/>
              <a:chOff x="1887176" y="1780605"/>
              <a:chExt cx="2665493" cy="1001360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3A188BF-72C3-4A72-BB11-F6C23FA17143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63A5C1F-23BE-4764-BCC0-9CDD833C087E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68E6774-58D5-4F99-8349-A91F5C6BA1F8}"/>
              </a:ext>
            </a:extLst>
          </p:cNvPr>
          <p:cNvGrpSpPr/>
          <p:nvPr/>
        </p:nvGrpSpPr>
        <p:grpSpPr>
          <a:xfrm>
            <a:off x="6950185" y="3208735"/>
            <a:ext cx="4271173" cy="1018149"/>
            <a:chOff x="7153385" y="3282771"/>
            <a:chExt cx="4271173" cy="1018149"/>
          </a:xfrm>
        </p:grpSpPr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746A6172-9836-45CC-993F-81B0A6D1A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3385" y="3282771"/>
              <a:ext cx="480384" cy="480384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68BA1E62-AFF9-46D7-BCFD-6BB4F7CBEB5F}"/>
                </a:ext>
              </a:extLst>
            </p:cNvPr>
            <p:cNvGrpSpPr/>
            <p:nvPr/>
          </p:nvGrpSpPr>
          <p:grpSpPr>
            <a:xfrm>
              <a:off x="7897815" y="3299560"/>
              <a:ext cx="3526743" cy="1001360"/>
              <a:chOff x="1887176" y="1780605"/>
              <a:chExt cx="2665493" cy="100136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45D09A02-2C07-4867-86A6-4E7DDB27EF4D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0CA3792-73FC-4C89-B63F-53C64A65CFD6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2459B15-FB5D-4CE4-A7FD-EA4C26C6F3F5}"/>
              </a:ext>
            </a:extLst>
          </p:cNvPr>
          <p:cNvGrpSpPr/>
          <p:nvPr/>
        </p:nvGrpSpPr>
        <p:grpSpPr>
          <a:xfrm>
            <a:off x="6951300" y="4626710"/>
            <a:ext cx="4270058" cy="1001360"/>
            <a:chOff x="7154500" y="4575910"/>
            <a:chExt cx="4270058" cy="1001360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EC4E1589-CD2E-4708-A6A7-22BCAB8AB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54500" y="4640262"/>
              <a:ext cx="401954" cy="381000"/>
            </a:xfrm>
            <a:prstGeom prst="rect">
              <a:avLst/>
            </a:prstGeom>
          </p:spPr>
        </p:pic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AF2F4E4-83A5-4CA3-AD15-2C90D2C8B8C0}"/>
                </a:ext>
              </a:extLst>
            </p:cNvPr>
            <p:cNvGrpSpPr/>
            <p:nvPr/>
          </p:nvGrpSpPr>
          <p:grpSpPr>
            <a:xfrm>
              <a:off x="7897815" y="4575910"/>
              <a:ext cx="3526743" cy="1001360"/>
              <a:chOff x="1887176" y="1780605"/>
              <a:chExt cx="2665493" cy="1001360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67EF741-7D71-491B-B9D7-835D2F286DFE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64E805A-F142-4A54-8BF6-19FD792BE9A5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4EDCC2BA-5D4A-7040-AAF8-5624D36BCA54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9" name="图片 18" descr="G:\2021\校庆\PPT\logo-08.pnglogo-08">
            <a:extLst>
              <a:ext uri="{FF2B5EF4-FFF2-40B4-BE49-F238E27FC236}">
                <a16:creationId xmlns:a16="http://schemas.microsoft.com/office/drawing/2014/main" id="{571F52E6-948E-F645-9C67-AC32F08B961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332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 uiExpand="1">
        <p:bldSub>
          <a:bldChart bld="series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E4AE956-D6BE-4619-8F90-EB331B1A833D}"/>
              </a:ext>
            </a:extLst>
          </p:cNvPr>
          <p:cNvGrpSpPr/>
          <p:nvPr/>
        </p:nvGrpSpPr>
        <p:grpSpPr>
          <a:xfrm>
            <a:off x="780870" y="1699295"/>
            <a:ext cx="2974304" cy="4485403"/>
            <a:chOff x="780870" y="1379981"/>
            <a:chExt cx="2974304" cy="4485403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6886CF3-A8C9-47DD-98BB-83B9920BD636}"/>
                </a:ext>
              </a:extLst>
            </p:cNvPr>
            <p:cNvSpPr/>
            <p:nvPr/>
          </p:nvSpPr>
          <p:spPr>
            <a:xfrm>
              <a:off x="780870" y="1379981"/>
              <a:ext cx="2974304" cy="2974304"/>
            </a:xfrm>
            <a:prstGeom prst="ellipse">
              <a:avLst/>
            </a:prstGeom>
            <a:gradFill flip="none" rotWithShape="1">
              <a:gsLst>
                <a:gs pos="78000">
                  <a:srgbClr val="8C4BA0">
                    <a:alpha val="25000"/>
                  </a:srgbClr>
                </a:gs>
                <a:gs pos="100000">
                  <a:srgbClr val="8C4BA0">
                    <a:alpha val="0"/>
                  </a:srgbClr>
                </a:gs>
                <a:gs pos="0">
                  <a:srgbClr val="8C4BA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641A6C-F9F6-4077-86AE-7A8DF71D0B9C}"/>
                </a:ext>
              </a:extLst>
            </p:cNvPr>
            <p:cNvSpPr/>
            <p:nvPr/>
          </p:nvSpPr>
          <p:spPr>
            <a:xfrm>
              <a:off x="1177256" y="1776367"/>
              <a:ext cx="2181532" cy="218153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173A5259-61D7-4BF4-8DC9-F1CF4C072E12}"/>
                </a:ext>
              </a:extLst>
            </p:cNvPr>
            <p:cNvGrpSpPr/>
            <p:nvPr/>
          </p:nvGrpSpPr>
          <p:grpSpPr>
            <a:xfrm>
              <a:off x="1003397" y="4576787"/>
              <a:ext cx="2529250" cy="1288597"/>
              <a:chOff x="1822385" y="1809634"/>
              <a:chExt cx="1911594" cy="1288597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AD9C981C-8969-4790-AA48-9CFE0D1CD68D}"/>
                  </a:ext>
                </a:extLst>
              </p:cNvPr>
              <p:cNvSpPr/>
              <p:nvPr/>
            </p:nvSpPr>
            <p:spPr>
              <a:xfrm>
                <a:off x="1822385" y="2309104"/>
                <a:ext cx="1911594" cy="78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F4D887F3-4280-4FF0-A848-5B49E1091C7B}"/>
                  </a:ext>
                </a:extLst>
              </p:cNvPr>
              <p:cNvSpPr/>
              <p:nvPr/>
            </p:nvSpPr>
            <p:spPr>
              <a:xfrm>
                <a:off x="1933010" y="1809634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247EF1F-9E68-4013-A44D-EC8C0C369C1F}"/>
              </a:ext>
            </a:extLst>
          </p:cNvPr>
          <p:cNvGrpSpPr/>
          <p:nvPr/>
        </p:nvGrpSpPr>
        <p:grpSpPr>
          <a:xfrm>
            <a:off x="4452984" y="1699295"/>
            <a:ext cx="2974304" cy="4485403"/>
            <a:chOff x="780870" y="1379981"/>
            <a:chExt cx="2974304" cy="4485403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4A9D91D7-856D-4E78-9306-E728FD885693}"/>
                </a:ext>
              </a:extLst>
            </p:cNvPr>
            <p:cNvSpPr/>
            <p:nvPr/>
          </p:nvSpPr>
          <p:spPr>
            <a:xfrm>
              <a:off x="780870" y="1379981"/>
              <a:ext cx="2974304" cy="2974304"/>
            </a:xfrm>
            <a:prstGeom prst="ellipse">
              <a:avLst/>
            </a:prstGeom>
            <a:gradFill flip="none" rotWithShape="1">
              <a:gsLst>
                <a:gs pos="78000">
                  <a:srgbClr val="8C4BA0">
                    <a:alpha val="25000"/>
                  </a:srgbClr>
                </a:gs>
                <a:gs pos="100000">
                  <a:srgbClr val="8C4BA0">
                    <a:alpha val="0"/>
                  </a:srgbClr>
                </a:gs>
                <a:gs pos="0">
                  <a:srgbClr val="8C4BA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28A6F266-CCCA-4F48-91D1-47F1DCF60A44}"/>
                </a:ext>
              </a:extLst>
            </p:cNvPr>
            <p:cNvSpPr/>
            <p:nvPr/>
          </p:nvSpPr>
          <p:spPr>
            <a:xfrm>
              <a:off x="1177256" y="1776367"/>
              <a:ext cx="2181532" cy="218153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17C9FE4-FF0A-4EAF-A418-57A211BE0459}"/>
                </a:ext>
              </a:extLst>
            </p:cNvPr>
            <p:cNvGrpSpPr/>
            <p:nvPr/>
          </p:nvGrpSpPr>
          <p:grpSpPr>
            <a:xfrm>
              <a:off x="1003397" y="4576787"/>
              <a:ext cx="2529250" cy="1288597"/>
              <a:chOff x="1822385" y="1809634"/>
              <a:chExt cx="1911594" cy="1288597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DB7CC496-7DC0-46CE-A927-2098F336B37C}"/>
                  </a:ext>
                </a:extLst>
              </p:cNvPr>
              <p:cNvSpPr/>
              <p:nvPr/>
            </p:nvSpPr>
            <p:spPr>
              <a:xfrm>
                <a:off x="1822385" y="2309104"/>
                <a:ext cx="1911594" cy="78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6936DA07-C781-4E3C-9AEA-A117FAD4BD93}"/>
                  </a:ext>
                </a:extLst>
              </p:cNvPr>
              <p:cNvSpPr/>
              <p:nvPr/>
            </p:nvSpPr>
            <p:spPr>
              <a:xfrm>
                <a:off x="1933010" y="1809634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B3001AC-489E-4DBC-80DD-D3D8ADA878D7}"/>
              </a:ext>
            </a:extLst>
          </p:cNvPr>
          <p:cNvGrpSpPr/>
          <p:nvPr/>
        </p:nvGrpSpPr>
        <p:grpSpPr>
          <a:xfrm>
            <a:off x="8125098" y="1699295"/>
            <a:ext cx="2974304" cy="4485403"/>
            <a:chOff x="780870" y="1379981"/>
            <a:chExt cx="2974304" cy="4485403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168B2A68-B71C-45D4-A3C9-C8772D3CC5D9}"/>
                </a:ext>
              </a:extLst>
            </p:cNvPr>
            <p:cNvSpPr/>
            <p:nvPr/>
          </p:nvSpPr>
          <p:spPr>
            <a:xfrm>
              <a:off x="780870" y="1379981"/>
              <a:ext cx="2974304" cy="2974304"/>
            </a:xfrm>
            <a:prstGeom prst="ellipse">
              <a:avLst/>
            </a:prstGeom>
            <a:gradFill flip="none" rotWithShape="1">
              <a:gsLst>
                <a:gs pos="78000">
                  <a:srgbClr val="8C4BA0">
                    <a:alpha val="25000"/>
                  </a:srgbClr>
                </a:gs>
                <a:gs pos="100000">
                  <a:srgbClr val="8C4BA0">
                    <a:alpha val="0"/>
                  </a:srgbClr>
                </a:gs>
                <a:gs pos="0">
                  <a:srgbClr val="8C4BA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447CCF87-E1CC-4450-9019-2EFB2DEB6FFE}"/>
                </a:ext>
              </a:extLst>
            </p:cNvPr>
            <p:cNvSpPr/>
            <p:nvPr/>
          </p:nvSpPr>
          <p:spPr>
            <a:xfrm>
              <a:off x="1177256" y="1776367"/>
              <a:ext cx="2181532" cy="2181532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8F8A232E-5B01-4149-95C0-8569D2207AD2}"/>
                </a:ext>
              </a:extLst>
            </p:cNvPr>
            <p:cNvGrpSpPr/>
            <p:nvPr/>
          </p:nvGrpSpPr>
          <p:grpSpPr>
            <a:xfrm>
              <a:off x="1003397" y="4576787"/>
              <a:ext cx="2529250" cy="1288597"/>
              <a:chOff x="1822385" y="1809634"/>
              <a:chExt cx="1911594" cy="128859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CF10A67F-F336-4700-A530-6F2115A29E35}"/>
                  </a:ext>
                </a:extLst>
              </p:cNvPr>
              <p:cNvSpPr/>
              <p:nvPr/>
            </p:nvSpPr>
            <p:spPr>
              <a:xfrm>
                <a:off x="1822385" y="2309104"/>
                <a:ext cx="1911594" cy="78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71D92F6-B988-4256-8AC2-E012110F1DD9}"/>
                  </a:ext>
                </a:extLst>
              </p:cNvPr>
              <p:cNvSpPr/>
              <p:nvPr/>
            </p:nvSpPr>
            <p:spPr>
              <a:xfrm>
                <a:off x="1933010" y="1809634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696122AC-C313-7E47-8652-42296A8A89EB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1" name="图片 20" descr="G:\2021\校庆\PPT\logo-08.pnglogo-08">
            <a:extLst>
              <a:ext uri="{FF2B5EF4-FFF2-40B4-BE49-F238E27FC236}">
                <a16:creationId xmlns:a16="http://schemas.microsoft.com/office/drawing/2014/main" id="{8E021E17-7793-BD40-BF58-035F91F65F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9546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9E78FBAA-8DCC-4C0A-BA7D-EA7B27EC831C}"/>
              </a:ext>
            </a:extLst>
          </p:cNvPr>
          <p:cNvGrpSpPr/>
          <p:nvPr/>
        </p:nvGrpSpPr>
        <p:grpSpPr>
          <a:xfrm>
            <a:off x="3880" y="1158510"/>
            <a:ext cx="3051740" cy="5704308"/>
            <a:chOff x="3880" y="1158510"/>
            <a:chExt cx="3051740" cy="570430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D6776BB-5D46-495E-BA91-054CC50CBC59}"/>
                </a:ext>
              </a:extLst>
            </p:cNvPr>
            <p:cNvSpPr/>
            <p:nvPr/>
          </p:nvSpPr>
          <p:spPr>
            <a:xfrm>
              <a:off x="3880" y="1158510"/>
              <a:ext cx="3051740" cy="570430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09E7752-D62D-4BE7-84AA-421A3C2A859F}"/>
                </a:ext>
              </a:extLst>
            </p:cNvPr>
            <p:cNvSpPr/>
            <p:nvPr/>
          </p:nvSpPr>
          <p:spPr>
            <a:xfrm>
              <a:off x="3880" y="1158510"/>
              <a:ext cx="3051740" cy="5704308"/>
            </a:xfrm>
            <a:prstGeom prst="rect">
              <a:avLst/>
            </a:prstGeom>
            <a:gradFill flip="none" rotWithShape="1">
              <a:gsLst>
                <a:gs pos="8000">
                  <a:srgbClr val="3E2146"/>
                </a:gs>
                <a:gs pos="88000">
                  <a:srgbClr val="8C4BA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735AF24-E3AC-4E05-A294-1C39A4D20588}"/>
                </a:ext>
              </a:extLst>
            </p:cNvPr>
            <p:cNvSpPr/>
            <p:nvPr/>
          </p:nvSpPr>
          <p:spPr>
            <a:xfrm>
              <a:off x="201792" y="5955313"/>
              <a:ext cx="2643008" cy="3693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b="1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7BE620BA-1C57-43B2-90B9-226399529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497" y="5006960"/>
              <a:ext cx="539862" cy="539862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1E143E-1BF8-4C02-AC87-528C1526F9D4}"/>
              </a:ext>
            </a:extLst>
          </p:cNvPr>
          <p:cNvGrpSpPr/>
          <p:nvPr/>
        </p:nvGrpSpPr>
        <p:grpSpPr>
          <a:xfrm>
            <a:off x="3061442" y="1158510"/>
            <a:ext cx="3034557" cy="5704308"/>
            <a:chOff x="3061442" y="1158510"/>
            <a:chExt cx="3034557" cy="5704308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EA16CF6-C78A-4997-9542-C611A76DADBC}"/>
                </a:ext>
              </a:extLst>
            </p:cNvPr>
            <p:cNvSpPr/>
            <p:nvPr/>
          </p:nvSpPr>
          <p:spPr>
            <a:xfrm>
              <a:off x="3061442" y="1158510"/>
              <a:ext cx="3034557" cy="5704308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EFF0560-164F-4978-8054-AFD1BD67F513}"/>
                </a:ext>
              </a:extLst>
            </p:cNvPr>
            <p:cNvSpPr/>
            <p:nvPr/>
          </p:nvSpPr>
          <p:spPr>
            <a:xfrm>
              <a:off x="3061442" y="1158510"/>
              <a:ext cx="3034557" cy="5704308"/>
            </a:xfrm>
            <a:prstGeom prst="rect">
              <a:avLst/>
            </a:prstGeom>
            <a:gradFill flip="none" rotWithShape="1">
              <a:gsLst>
                <a:gs pos="8000">
                  <a:srgbClr val="B88F4D"/>
                </a:gs>
                <a:gs pos="88000">
                  <a:srgbClr val="B88F4D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57A57CD-E48C-46DB-9080-4AA380C66C0F}"/>
                </a:ext>
              </a:extLst>
            </p:cNvPr>
            <p:cNvSpPr/>
            <p:nvPr/>
          </p:nvSpPr>
          <p:spPr>
            <a:xfrm>
              <a:off x="3197361" y="5955313"/>
              <a:ext cx="2753496" cy="3693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8997C8A1-FD2C-4C7F-BCF0-62A449BE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15426" y="4973546"/>
              <a:ext cx="573276" cy="57327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67DB84D-3D6A-4D2D-96DA-40D17580D650}"/>
              </a:ext>
            </a:extLst>
          </p:cNvPr>
          <p:cNvGrpSpPr/>
          <p:nvPr/>
        </p:nvGrpSpPr>
        <p:grpSpPr>
          <a:xfrm>
            <a:off x="6105342" y="1158510"/>
            <a:ext cx="3044695" cy="5704308"/>
            <a:chOff x="6105342" y="1158510"/>
            <a:chExt cx="3044695" cy="5704308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30DE06-C907-4382-A18C-326418DB9FC9}"/>
                </a:ext>
              </a:extLst>
            </p:cNvPr>
            <p:cNvSpPr/>
            <p:nvPr/>
          </p:nvSpPr>
          <p:spPr>
            <a:xfrm>
              <a:off x="6105342" y="1158510"/>
              <a:ext cx="3044695" cy="570430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E0EDE5A-6DC7-43A7-9D58-525DF8524162}"/>
                </a:ext>
              </a:extLst>
            </p:cNvPr>
            <p:cNvSpPr/>
            <p:nvPr/>
          </p:nvSpPr>
          <p:spPr>
            <a:xfrm>
              <a:off x="6105342" y="1158510"/>
              <a:ext cx="3044695" cy="5704308"/>
            </a:xfrm>
            <a:prstGeom prst="rect">
              <a:avLst/>
            </a:prstGeom>
            <a:gradFill flip="none" rotWithShape="1">
              <a:gsLst>
                <a:gs pos="8000">
                  <a:srgbClr val="3E2146"/>
                </a:gs>
                <a:gs pos="88000">
                  <a:srgbClr val="8C4BA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BC23CA5-B0E4-4654-9900-F58602FB35E8}"/>
                </a:ext>
              </a:extLst>
            </p:cNvPr>
            <p:cNvSpPr/>
            <p:nvPr/>
          </p:nvSpPr>
          <p:spPr>
            <a:xfrm>
              <a:off x="6183952" y="5955313"/>
              <a:ext cx="2887478" cy="3693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CC47C783-B041-4D08-AA50-1C16D8AC0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06769" y="5037810"/>
              <a:ext cx="509012" cy="509012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C2A3DC0-C882-42C3-83D8-7C1DDEF23928}"/>
              </a:ext>
            </a:extLst>
          </p:cNvPr>
          <p:cNvGrpSpPr/>
          <p:nvPr/>
        </p:nvGrpSpPr>
        <p:grpSpPr>
          <a:xfrm>
            <a:off x="9159240" y="1158510"/>
            <a:ext cx="3032760" cy="5704308"/>
            <a:chOff x="9159240" y="1158510"/>
            <a:chExt cx="3032760" cy="5704308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F258E5A-717F-4933-847B-960CDBFD87E0}"/>
                </a:ext>
              </a:extLst>
            </p:cNvPr>
            <p:cNvSpPr/>
            <p:nvPr/>
          </p:nvSpPr>
          <p:spPr>
            <a:xfrm>
              <a:off x="9159240" y="1158510"/>
              <a:ext cx="3032760" cy="5704308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E688235-62F8-4670-B7AC-C566E21B9978}"/>
                </a:ext>
              </a:extLst>
            </p:cNvPr>
            <p:cNvSpPr/>
            <p:nvPr/>
          </p:nvSpPr>
          <p:spPr>
            <a:xfrm>
              <a:off x="9159240" y="1158510"/>
              <a:ext cx="3032760" cy="5704308"/>
            </a:xfrm>
            <a:prstGeom prst="rect">
              <a:avLst/>
            </a:prstGeom>
            <a:gradFill flip="none" rotWithShape="1">
              <a:gsLst>
                <a:gs pos="8000">
                  <a:srgbClr val="3E2146"/>
                </a:gs>
                <a:gs pos="88000">
                  <a:srgbClr val="8C4BA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C8E9AD4-2242-4D0B-9E41-AEFDDD06D338}"/>
                </a:ext>
              </a:extLst>
            </p:cNvPr>
            <p:cNvSpPr/>
            <p:nvPr/>
          </p:nvSpPr>
          <p:spPr>
            <a:xfrm>
              <a:off x="9196710" y="5955313"/>
              <a:ext cx="2951748" cy="3693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B0889414-2E01-4233-97B5-1C9265076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33849" y="5063470"/>
              <a:ext cx="524438" cy="483352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788C224E-004D-9D47-B8D4-21FE28B2E677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4" name="图片 23" descr="G:\2021\校庆\PPT\logo-08.pnglogo-08">
            <a:extLst>
              <a:ext uri="{FF2B5EF4-FFF2-40B4-BE49-F238E27FC236}">
                <a16:creationId xmlns:a16="http://schemas.microsoft.com/office/drawing/2014/main" id="{DD37FD3A-BD16-8440-9D4B-2F499C5AB44B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2561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E69F019D-02EB-44F0-A950-9AD98B6F23EE}"/>
              </a:ext>
            </a:extLst>
          </p:cNvPr>
          <p:cNvGrpSpPr/>
          <p:nvPr/>
        </p:nvGrpSpPr>
        <p:grpSpPr>
          <a:xfrm>
            <a:off x="5039265" y="485168"/>
            <a:ext cx="6270627" cy="6395129"/>
            <a:chOff x="2282274" y="297771"/>
            <a:chExt cx="6112744" cy="6234112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EC16C8D-A85C-457E-A843-69168EA96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1058" y="1448708"/>
              <a:ext cx="2014538" cy="4654550"/>
            </a:xfrm>
            <a:custGeom>
              <a:avLst/>
              <a:gdLst>
                <a:gd name="T0" fmla="*/ 0 w 403"/>
                <a:gd name="T1" fmla="*/ 886 h 934"/>
                <a:gd name="T2" fmla="*/ 269 w 403"/>
                <a:gd name="T3" fmla="*/ 745 h 934"/>
                <a:gd name="T4" fmla="*/ 318 w 403"/>
                <a:gd name="T5" fmla="*/ 638 h 934"/>
                <a:gd name="T6" fmla="*/ 315 w 403"/>
                <a:gd name="T7" fmla="*/ 93 h 934"/>
                <a:gd name="T8" fmla="*/ 294 w 403"/>
                <a:gd name="T9" fmla="*/ 78 h 934"/>
                <a:gd name="T10" fmla="*/ 346 w 403"/>
                <a:gd name="T11" fmla="*/ 0 h 934"/>
                <a:gd name="T12" fmla="*/ 403 w 403"/>
                <a:gd name="T13" fmla="*/ 141 h 934"/>
                <a:gd name="T14" fmla="*/ 386 w 403"/>
                <a:gd name="T15" fmla="*/ 129 h 934"/>
                <a:gd name="T16" fmla="*/ 390 w 403"/>
                <a:gd name="T17" fmla="*/ 664 h 934"/>
                <a:gd name="T18" fmla="*/ 345 w 403"/>
                <a:gd name="T19" fmla="*/ 791 h 934"/>
                <a:gd name="T20" fmla="*/ 74 w 403"/>
                <a:gd name="T21" fmla="*/ 934 h 934"/>
                <a:gd name="T22" fmla="*/ 0 w 403"/>
                <a:gd name="T23" fmla="*/ 886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934">
                  <a:moveTo>
                    <a:pt x="0" y="886"/>
                  </a:moveTo>
                  <a:cubicBezTo>
                    <a:pt x="269" y="745"/>
                    <a:pt x="269" y="745"/>
                    <a:pt x="269" y="745"/>
                  </a:cubicBezTo>
                  <a:cubicBezTo>
                    <a:pt x="269" y="745"/>
                    <a:pt x="318" y="727"/>
                    <a:pt x="318" y="638"/>
                  </a:cubicBezTo>
                  <a:cubicBezTo>
                    <a:pt x="318" y="548"/>
                    <a:pt x="315" y="93"/>
                    <a:pt x="315" y="93"/>
                  </a:cubicBezTo>
                  <a:cubicBezTo>
                    <a:pt x="294" y="78"/>
                    <a:pt x="294" y="78"/>
                    <a:pt x="294" y="78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403" y="141"/>
                    <a:pt x="403" y="141"/>
                    <a:pt x="403" y="141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90" y="619"/>
                    <a:pt x="390" y="664"/>
                  </a:cubicBezTo>
                  <a:cubicBezTo>
                    <a:pt x="390" y="710"/>
                    <a:pt x="382" y="771"/>
                    <a:pt x="345" y="791"/>
                  </a:cubicBezTo>
                  <a:cubicBezTo>
                    <a:pt x="308" y="811"/>
                    <a:pt x="74" y="934"/>
                    <a:pt x="74" y="934"/>
                  </a:cubicBezTo>
                  <a:lnTo>
                    <a:pt x="0" y="88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8C4BA0"/>
                </a:gs>
                <a:gs pos="96000">
                  <a:srgbClr val="3E2146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0DF99E13-5BEA-47FA-8D46-F0E4E6D6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0769" y="875621"/>
              <a:ext cx="2014538" cy="5441950"/>
            </a:xfrm>
            <a:custGeom>
              <a:avLst/>
              <a:gdLst>
                <a:gd name="T0" fmla="*/ 0 w 403"/>
                <a:gd name="T1" fmla="*/ 1044 h 1092"/>
                <a:gd name="T2" fmla="*/ 269 w 403"/>
                <a:gd name="T3" fmla="*/ 903 h 1092"/>
                <a:gd name="T4" fmla="*/ 318 w 403"/>
                <a:gd name="T5" fmla="*/ 796 h 1092"/>
                <a:gd name="T6" fmla="*/ 314 w 403"/>
                <a:gd name="T7" fmla="*/ 92 h 1092"/>
                <a:gd name="T8" fmla="*/ 294 w 403"/>
                <a:gd name="T9" fmla="*/ 77 h 1092"/>
                <a:gd name="T10" fmla="*/ 345 w 403"/>
                <a:gd name="T11" fmla="*/ 0 h 1092"/>
                <a:gd name="T12" fmla="*/ 403 w 403"/>
                <a:gd name="T13" fmla="*/ 140 h 1092"/>
                <a:gd name="T14" fmla="*/ 386 w 403"/>
                <a:gd name="T15" fmla="*/ 129 h 1092"/>
                <a:gd name="T16" fmla="*/ 390 w 403"/>
                <a:gd name="T17" fmla="*/ 823 h 1092"/>
                <a:gd name="T18" fmla="*/ 344 w 403"/>
                <a:gd name="T19" fmla="*/ 950 h 1092"/>
                <a:gd name="T20" fmla="*/ 73 w 403"/>
                <a:gd name="T21" fmla="*/ 1092 h 1092"/>
                <a:gd name="T22" fmla="*/ 0 w 403"/>
                <a:gd name="T23" fmla="*/ 1044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1092">
                  <a:moveTo>
                    <a:pt x="0" y="1044"/>
                  </a:moveTo>
                  <a:cubicBezTo>
                    <a:pt x="269" y="903"/>
                    <a:pt x="269" y="903"/>
                    <a:pt x="269" y="903"/>
                  </a:cubicBezTo>
                  <a:cubicBezTo>
                    <a:pt x="269" y="903"/>
                    <a:pt x="318" y="885"/>
                    <a:pt x="318" y="796"/>
                  </a:cubicBezTo>
                  <a:cubicBezTo>
                    <a:pt x="318" y="706"/>
                    <a:pt x="314" y="92"/>
                    <a:pt x="314" y="92"/>
                  </a:cubicBezTo>
                  <a:cubicBezTo>
                    <a:pt x="294" y="77"/>
                    <a:pt x="294" y="77"/>
                    <a:pt x="294" y="77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403" y="140"/>
                    <a:pt x="403" y="140"/>
                    <a:pt x="403" y="140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90" y="778"/>
                    <a:pt x="390" y="823"/>
                  </a:cubicBezTo>
                  <a:cubicBezTo>
                    <a:pt x="390" y="868"/>
                    <a:pt x="382" y="930"/>
                    <a:pt x="344" y="950"/>
                  </a:cubicBezTo>
                  <a:cubicBezTo>
                    <a:pt x="308" y="970"/>
                    <a:pt x="73" y="1092"/>
                    <a:pt x="73" y="1092"/>
                  </a:cubicBezTo>
                  <a:lnTo>
                    <a:pt x="0" y="1044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B88F4D"/>
                </a:gs>
                <a:gs pos="96000">
                  <a:srgbClr val="B88F4D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237BBF8-A79C-4448-92A7-272021A7E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480" y="297771"/>
              <a:ext cx="2014538" cy="6234112"/>
            </a:xfrm>
            <a:custGeom>
              <a:avLst/>
              <a:gdLst>
                <a:gd name="T0" fmla="*/ 0 w 403"/>
                <a:gd name="T1" fmla="*/ 1203 h 1251"/>
                <a:gd name="T2" fmla="*/ 269 w 403"/>
                <a:gd name="T3" fmla="*/ 1062 h 1251"/>
                <a:gd name="T4" fmla="*/ 318 w 403"/>
                <a:gd name="T5" fmla="*/ 956 h 1251"/>
                <a:gd name="T6" fmla="*/ 314 w 403"/>
                <a:gd name="T7" fmla="*/ 93 h 1251"/>
                <a:gd name="T8" fmla="*/ 293 w 403"/>
                <a:gd name="T9" fmla="*/ 78 h 1251"/>
                <a:gd name="T10" fmla="*/ 345 w 403"/>
                <a:gd name="T11" fmla="*/ 0 h 1251"/>
                <a:gd name="T12" fmla="*/ 403 w 403"/>
                <a:gd name="T13" fmla="*/ 141 h 1251"/>
                <a:gd name="T14" fmla="*/ 386 w 403"/>
                <a:gd name="T15" fmla="*/ 129 h 1251"/>
                <a:gd name="T16" fmla="*/ 389 w 403"/>
                <a:gd name="T17" fmla="*/ 982 h 1251"/>
                <a:gd name="T18" fmla="*/ 344 w 403"/>
                <a:gd name="T19" fmla="*/ 1109 h 1251"/>
                <a:gd name="T20" fmla="*/ 73 w 403"/>
                <a:gd name="T21" fmla="*/ 1251 h 1251"/>
                <a:gd name="T22" fmla="*/ 0 w 403"/>
                <a:gd name="T23" fmla="*/ 1203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1251">
                  <a:moveTo>
                    <a:pt x="0" y="1203"/>
                  </a:moveTo>
                  <a:cubicBezTo>
                    <a:pt x="269" y="1062"/>
                    <a:pt x="269" y="1062"/>
                    <a:pt x="269" y="1062"/>
                  </a:cubicBezTo>
                  <a:cubicBezTo>
                    <a:pt x="269" y="1062"/>
                    <a:pt x="318" y="1044"/>
                    <a:pt x="318" y="956"/>
                  </a:cubicBezTo>
                  <a:cubicBezTo>
                    <a:pt x="318" y="865"/>
                    <a:pt x="314" y="93"/>
                    <a:pt x="314" y="93"/>
                  </a:cubicBezTo>
                  <a:cubicBezTo>
                    <a:pt x="293" y="78"/>
                    <a:pt x="293" y="78"/>
                    <a:pt x="293" y="78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403" y="141"/>
                    <a:pt x="403" y="141"/>
                    <a:pt x="403" y="141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89" y="937"/>
                    <a:pt x="389" y="982"/>
                  </a:cubicBezTo>
                  <a:cubicBezTo>
                    <a:pt x="389" y="1027"/>
                    <a:pt x="381" y="1089"/>
                    <a:pt x="344" y="1109"/>
                  </a:cubicBezTo>
                  <a:cubicBezTo>
                    <a:pt x="308" y="1129"/>
                    <a:pt x="73" y="1251"/>
                    <a:pt x="73" y="1251"/>
                  </a:cubicBezTo>
                  <a:lnTo>
                    <a:pt x="0" y="1203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8C4BA0"/>
                </a:gs>
                <a:gs pos="96000">
                  <a:srgbClr val="3E2146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D971A437-DAEC-4CE6-8331-003CCB079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274" y="2594883"/>
              <a:ext cx="1993900" cy="3079750"/>
            </a:xfrm>
            <a:custGeom>
              <a:avLst/>
              <a:gdLst>
                <a:gd name="T0" fmla="*/ 0 w 399"/>
                <a:gd name="T1" fmla="*/ 571 h 618"/>
                <a:gd name="T2" fmla="*/ 266 w 399"/>
                <a:gd name="T3" fmla="*/ 435 h 618"/>
                <a:gd name="T4" fmla="*/ 315 w 399"/>
                <a:gd name="T5" fmla="*/ 323 h 618"/>
                <a:gd name="T6" fmla="*/ 315 w 399"/>
                <a:gd name="T7" fmla="*/ 90 h 618"/>
                <a:gd name="T8" fmla="*/ 295 w 399"/>
                <a:gd name="T9" fmla="*/ 77 h 618"/>
                <a:gd name="T10" fmla="*/ 347 w 399"/>
                <a:gd name="T11" fmla="*/ 0 h 618"/>
                <a:gd name="T12" fmla="*/ 399 w 399"/>
                <a:gd name="T13" fmla="*/ 137 h 618"/>
                <a:gd name="T14" fmla="*/ 386 w 399"/>
                <a:gd name="T15" fmla="*/ 126 h 618"/>
                <a:gd name="T16" fmla="*/ 386 w 399"/>
                <a:gd name="T17" fmla="*/ 333 h 618"/>
                <a:gd name="T18" fmla="*/ 341 w 399"/>
                <a:gd name="T19" fmla="*/ 476 h 618"/>
                <a:gd name="T20" fmla="*/ 70 w 399"/>
                <a:gd name="T21" fmla="*/ 618 h 618"/>
                <a:gd name="T22" fmla="*/ 0 w 399"/>
                <a:gd name="T23" fmla="*/ 571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618">
                  <a:moveTo>
                    <a:pt x="0" y="571"/>
                  </a:moveTo>
                  <a:cubicBezTo>
                    <a:pt x="266" y="435"/>
                    <a:pt x="266" y="435"/>
                    <a:pt x="266" y="435"/>
                  </a:cubicBezTo>
                  <a:cubicBezTo>
                    <a:pt x="266" y="435"/>
                    <a:pt x="315" y="411"/>
                    <a:pt x="315" y="323"/>
                  </a:cubicBezTo>
                  <a:cubicBezTo>
                    <a:pt x="315" y="233"/>
                    <a:pt x="315" y="90"/>
                    <a:pt x="315" y="90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86" y="126"/>
                    <a:pt x="386" y="126"/>
                    <a:pt x="386" y="126"/>
                  </a:cubicBezTo>
                  <a:cubicBezTo>
                    <a:pt x="386" y="126"/>
                    <a:pt x="386" y="288"/>
                    <a:pt x="386" y="333"/>
                  </a:cubicBezTo>
                  <a:cubicBezTo>
                    <a:pt x="386" y="393"/>
                    <a:pt x="395" y="435"/>
                    <a:pt x="341" y="476"/>
                  </a:cubicBezTo>
                  <a:cubicBezTo>
                    <a:pt x="308" y="502"/>
                    <a:pt x="70" y="618"/>
                    <a:pt x="70" y="618"/>
                  </a:cubicBezTo>
                  <a:lnTo>
                    <a:pt x="0" y="571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B88F4D"/>
                </a:gs>
                <a:gs pos="96000">
                  <a:srgbClr val="B88F4D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86A0D76D-C55C-46F1-A898-87AFA18BE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347" y="2082121"/>
              <a:ext cx="2014538" cy="3816350"/>
            </a:xfrm>
            <a:custGeom>
              <a:avLst/>
              <a:gdLst>
                <a:gd name="T0" fmla="*/ 0 w 403"/>
                <a:gd name="T1" fmla="*/ 718 h 766"/>
                <a:gd name="T2" fmla="*/ 269 w 403"/>
                <a:gd name="T3" fmla="*/ 577 h 766"/>
                <a:gd name="T4" fmla="*/ 318 w 403"/>
                <a:gd name="T5" fmla="*/ 470 h 766"/>
                <a:gd name="T6" fmla="*/ 315 w 403"/>
                <a:gd name="T7" fmla="*/ 93 h 766"/>
                <a:gd name="T8" fmla="*/ 294 w 403"/>
                <a:gd name="T9" fmla="*/ 78 h 766"/>
                <a:gd name="T10" fmla="*/ 346 w 403"/>
                <a:gd name="T11" fmla="*/ 0 h 766"/>
                <a:gd name="T12" fmla="*/ 403 w 403"/>
                <a:gd name="T13" fmla="*/ 141 h 766"/>
                <a:gd name="T14" fmla="*/ 386 w 403"/>
                <a:gd name="T15" fmla="*/ 129 h 766"/>
                <a:gd name="T16" fmla="*/ 390 w 403"/>
                <a:gd name="T17" fmla="*/ 496 h 766"/>
                <a:gd name="T18" fmla="*/ 345 w 403"/>
                <a:gd name="T19" fmla="*/ 624 h 766"/>
                <a:gd name="T20" fmla="*/ 74 w 403"/>
                <a:gd name="T21" fmla="*/ 766 h 766"/>
                <a:gd name="T22" fmla="*/ 0 w 403"/>
                <a:gd name="T23" fmla="*/ 718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766">
                  <a:moveTo>
                    <a:pt x="0" y="718"/>
                  </a:moveTo>
                  <a:cubicBezTo>
                    <a:pt x="269" y="577"/>
                    <a:pt x="269" y="577"/>
                    <a:pt x="269" y="577"/>
                  </a:cubicBezTo>
                  <a:cubicBezTo>
                    <a:pt x="269" y="577"/>
                    <a:pt x="318" y="559"/>
                    <a:pt x="318" y="470"/>
                  </a:cubicBezTo>
                  <a:cubicBezTo>
                    <a:pt x="318" y="380"/>
                    <a:pt x="315" y="93"/>
                    <a:pt x="315" y="93"/>
                  </a:cubicBezTo>
                  <a:cubicBezTo>
                    <a:pt x="294" y="78"/>
                    <a:pt x="294" y="78"/>
                    <a:pt x="294" y="78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403" y="141"/>
                    <a:pt x="403" y="141"/>
                    <a:pt x="403" y="141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90" y="451"/>
                    <a:pt x="390" y="496"/>
                  </a:cubicBezTo>
                  <a:cubicBezTo>
                    <a:pt x="390" y="542"/>
                    <a:pt x="382" y="603"/>
                    <a:pt x="345" y="624"/>
                  </a:cubicBezTo>
                  <a:cubicBezTo>
                    <a:pt x="308" y="643"/>
                    <a:pt x="74" y="766"/>
                    <a:pt x="74" y="766"/>
                  </a:cubicBezTo>
                  <a:lnTo>
                    <a:pt x="0" y="718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B88F4D"/>
                </a:gs>
                <a:gs pos="96000">
                  <a:srgbClr val="B88F4D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120066-49A3-4909-89EE-DDA903BBEDA7}"/>
              </a:ext>
            </a:extLst>
          </p:cNvPr>
          <p:cNvGrpSpPr/>
          <p:nvPr/>
        </p:nvGrpSpPr>
        <p:grpSpPr>
          <a:xfrm>
            <a:off x="747714" y="1735954"/>
            <a:ext cx="4491943" cy="3517628"/>
            <a:chOff x="747714" y="1648868"/>
            <a:chExt cx="4491943" cy="3517628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E8D8C5FB-2A6D-4290-85A7-AF4FFD84FFD0}"/>
                </a:ext>
              </a:extLst>
            </p:cNvPr>
            <p:cNvGrpSpPr/>
            <p:nvPr/>
          </p:nvGrpSpPr>
          <p:grpSpPr>
            <a:xfrm>
              <a:off x="747714" y="1983922"/>
              <a:ext cx="3526743" cy="1077560"/>
              <a:chOff x="1887176" y="1780605"/>
              <a:chExt cx="2665493" cy="1077560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956392BF-A47F-4A2A-9339-1CEF0D779103}"/>
                  </a:ext>
                </a:extLst>
              </p:cNvPr>
              <p:cNvSpPr/>
              <p:nvPr/>
            </p:nvSpPr>
            <p:spPr>
              <a:xfrm>
                <a:off x="1909307" y="23091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191A9BA-885C-4173-9784-9F28A6EDE8E3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0E37C5AD-CD4F-4F9F-8F40-2A406EA9649F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787491" y="1648868"/>
              <a:ext cx="4452166" cy="0"/>
            </a:xfrm>
            <a:prstGeom prst="line">
              <a:avLst/>
            </a:prstGeom>
            <a:ln w="12700">
              <a:solidFill>
                <a:srgbClr val="B88F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A8810211-4A75-4A90-8C0B-D3DDBD220630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787491" y="3395753"/>
              <a:ext cx="4452166" cy="0"/>
            </a:xfrm>
            <a:prstGeom prst="line">
              <a:avLst/>
            </a:prstGeom>
            <a:ln w="12700">
              <a:solidFill>
                <a:srgbClr val="B88F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5AD577F-2903-40E3-A478-CC15BD3FC2FE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787491" y="5166496"/>
              <a:ext cx="4452166" cy="0"/>
            </a:xfrm>
            <a:prstGeom prst="line">
              <a:avLst/>
            </a:prstGeom>
            <a:ln w="12700">
              <a:solidFill>
                <a:srgbClr val="B88F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F7E3F48F-AF84-44A7-8E5F-AEB34EC17AF8}"/>
                </a:ext>
              </a:extLst>
            </p:cNvPr>
            <p:cNvGrpSpPr/>
            <p:nvPr/>
          </p:nvGrpSpPr>
          <p:grpSpPr>
            <a:xfrm>
              <a:off x="747714" y="3754665"/>
              <a:ext cx="3526743" cy="1077560"/>
              <a:chOff x="1887176" y="1780605"/>
              <a:chExt cx="2665493" cy="1077560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465B50E1-CDB4-45FF-B459-B51E30128145}"/>
                  </a:ext>
                </a:extLst>
              </p:cNvPr>
              <p:cNvSpPr/>
              <p:nvPr/>
            </p:nvSpPr>
            <p:spPr>
              <a:xfrm>
                <a:off x="1909307" y="23091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E63D56D-3DF5-4437-AB80-9E8C9C5B7D2C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FE4D755A-CF8C-5541-9FAF-755B64FB0AAC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9" name="图片 18" descr="G:\2021\校庆\PPT\logo-08.pnglogo-08">
            <a:extLst>
              <a:ext uri="{FF2B5EF4-FFF2-40B4-BE49-F238E27FC236}">
                <a16:creationId xmlns:a16="http://schemas.microsoft.com/office/drawing/2014/main" id="{F92EDC91-3304-BF4A-8A18-C78723AE719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9910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">
            <a:extLst>
              <a:ext uri="{FF2B5EF4-FFF2-40B4-BE49-F238E27FC236}">
                <a16:creationId xmlns:a16="http://schemas.microsoft.com/office/drawing/2014/main" id="{F67129EA-BCC9-4320-B759-3DAA786FB0F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5400000">
            <a:off x="-604520" y="1549718"/>
            <a:ext cx="286512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CONTENT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0F1A2A86-21CC-48DC-A600-A85B61A21F6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06780" y="1219518"/>
            <a:ext cx="863918" cy="1240790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6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目录</a:t>
            </a:r>
            <a:endParaRPr lang="en-US" altLang="zh-CN" sz="36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D0F3C74-C180-4B34-A02E-C8E2E39D1356}"/>
              </a:ext>
            </a:extLst>
          </p:cNvPr>
          <p:cNvGrpSpPr/>
          <p:nvPr/>
        </p:nvGrpSpPr>
        <p:grpSpPr>
          <a:xfrm>
            <a:off x="1774507" y="1790700"/>
            <a:ext cx="1788795" cy="3606800"/>
            <a:chOff x="1774507" y="1917700"/>
            <a:chExt cx="1788795" cy="360680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3EC92742-53DF-4202-9A87-A2CC4C9A7FB0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7C4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6DA0017-717B-4227-8F17-E0DA78AC43DE}"/>
                </a:ext>
              </a:extLst>
            </p:cNvPr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7626E20-DC30-45A5-966F-C1356D2E2873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7C4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DBCE4B9C-5E02-49DF-A513-6BBC4465DA76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207049" y="2216150"/>
                <a:ext cx="1012192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01</a:t>
                </a: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B952194-D5AF-4DC0-AEAF-D82C65A2E20B}"/>
                </a:ext>
              </a:extLst>
            </p:cNvPr>
            <p:cNvSpPr/>
            <p:nvPr/>
          </p:nvSpPr>
          <p:spPr>
            <a:xfrm>
              <a:off x="1985008" y="3825268"/>
              <a:ext cx="1403132" cy="1168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问题引入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lvl="0" algn="ctr">
                <a:lnSpc>
                  <a:spcPct val="120000"/>
                </a:lnSpc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为什么研究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E7D1F4E-95EB-47EE-882E-CA6C52A3D048}"/>
              </a:ext>
            </a:extLst>
          </p:cNvPr>
          <p:cNvGrpSpPr/>
          <p:nvPr/>
        </p:nvGrpSpPr>
        <p:grpSpPr>
          <a:xfrm>
            <a:off x="4267940" y="1790700"/>
            <a:ext cx="1788795" cy="3606800"/>
            <a:chOff x="1774507" y="1917700"/>
            <a:chExt cx="1788795" cy="360680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D8F31639-97D4-45D7-B88E-1B8EA6176570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7C4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678AE58-930D-4E56-95C5-F03142B80BAB}"/>
                </a:ext>
              </a:extLst>
            </p:cNvPr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2AC6012-F8D8-4EA3-83F1-C799A6F87EFD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7C4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7BF93F47-6AE5-4CD0-AE43-A5F8DF763EB4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198582" y="2216150"/>
                <a:ext cx="1029126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02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46BBCA6-3413-4058-817A-12DDA59270DA}"/>
                </a:ext>
              </a:extLst>
            </p:cNvPr>
            <p:cNvSpPr/>
            <p:nvPr/>
          </p:nvSpPr>
          <p:spPr>
            <a:xfrm>
              <a:off x="2020348" y="3825268"/>
              <a:ext cx="1297112" cy="7970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数据源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lvl="0" algn="ctr">
                <a:lnSpc>
                  <a:spcPct val="120000"/>
                </a:lnSpc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研究依据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5D5FD66-4A22-4C73-BC6E-00B2C94E2DF1}"/>
              </a:ext>
            </a:extLst>
          </p:cNvPr>
          <p:cNvGrpSpPr/>
          <p:nvPr/>
        </p:nvGrpSpPr>
        <p:grpSpPr>
          <a:xfrm>
            <a:off x="6761373" y="1790700"/>
            <a:ext cx="1788795" cy="3606800"/>
            <a:chOff x="1774507" y="1917700"/>
            <a:chExt cx="1788795" cy="3606800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9830C6A5-F6EB-4BF1-823E-83249C6C3B4E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7C4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0A4EF13-FA59-4AD6-807C-492842B97443}"/>
                </a:ext>
              </a:extLst>
            </p:cNvPr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8115B529-9EBA-4CB0-82CA-DFBA0FBDC61D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7C4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AF2A9F77-BA09-454F-B97D-CA473D469B5F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253615" y="2216150"/>
                <a:ext cx="919060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03</a:t>
                </a: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6557403-B991-4BBE-BAF7-4AD5654A209B}"/>
                </a:ext>
              </a:extLst>
            </p:cNvPr>
            <p:cNvSpPr/>
            <p:nvPr/>
          </p:nvSpPr>
          <p:spPr>
            <a:xfrm>
              <a:off x="2020348" y="3825268"/>
              <a:ext cx="1297112" cy="7970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研究内容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lvl="0" algn="ctr">
                <a:lnSpc>
                  <a:spcPct val="120000"/>
                </a:lnSpc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研究什么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24D1B24-6A0E-4EC0-80D8-E8E8366E74F5}"/>
              </a:ext>
            </a:extLst>
          </p:cNvPr>
          <p:cNvGrpSpPr/>
          <p:nvPr/>
        </p:nvGrpSpPr>
        <p:grpSpPr>
          <a:xfrm>
            <a:off x="9254807" y="1790700"/>
            <a:ext cx="1788795" cy="3606800"/>
            <a:chOff x="1774507" y="1917700"/>
            <a:chExt cx="1788795" cy="3606800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00DA6699-2BB7-461A-98F6-B5216A6B8869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7C4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592945E-EF4C-4F6D-8E73-1379E3A38CA7}"/>
                </a:ext>
              </a:extLst>
            </p:cNvPr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4E69DD60-FBF8-4CC1-BFF9-73F9C09CEFC6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7C4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2">
                <a:extLst>
                  <a:ext uri="{FF2B5EF4-FFF2-40B4-BE49-F238E27FC236}">
                    <a16:creationId xmlns:a16="http://schemas.microsoft.com/office/drawing/2014/main" id="{1C7EE4B5-6B9D-472F-B2E9-BD1A555FAEBC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232449" y="2216150"/>
                <a:ext cx="961392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04</a:t>
                </a:r>
              </a:p>
            </p:txBody>
          </p: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526D033-E7B1-4828-9B63-B5A830AC6786}"/>
                </a:ext>
              </a:extLst>
            </p:cNvPr>
            <p:cNvSpPr/>
            <p:nvPr/>
          </p:nvSpPr>
          <p:spPr>
            <a:xfrm>
              <a:off x="2020348" y="3825268"/>
              <a:ext cx="1297112" cy="1168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预期结论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lvl="0" algn="ctr">
                <a:lnSpc>
                  <a:spcPct val="120000"/>
                </a:lnSpc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研究方法和结果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EDD90D3-09F7-4288-B31F-09DB8CA79765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A66BB9">
                  <a:alpha val="0"/>
                </a:srgbClr>
              </a:gs>
              <a:gs pos="100000">
                <a:srgbClr val="A66BB9">
                  <a:alpha val="50000"/>
                </a:srgbClr>
              </a:gs>
            </a:gsLst>
            <a:lin ang="5400000" scaled="0"/>
          </a:gradFill>
        </p:grpSpPr>
        <p:grpSp>
          <p:nvGrpSpPr>
            <p:cNvPr id="44" name="Group 205">
              <a:extLst>
                <a:ext uri="{FF2B5EF4-FFF2-40B4-BE49-F238E27FC236}">
                  <a16:creationId xmlns:a16="http://schemas.microsoft.com/office/drawing/2014/main" id="{785A2E9F-9CEC-43CF-9F89-DB3DC49D84D3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45" name="Line 5">
                <a:extLst>
                  <a:ext uri="{FF2B5EF4-FFF2-40B4-BE49-F238E27FC236}">
                    <a16:creationId xmlns:a16="http://schemas.microsoft.com/office/drawing/2014/main" id="{A3AEB155-3BEB-4E2E-8451-B013FA75F0D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6">
                <a:extLst>
                  <a:ext uri="{FF2B5EF4-FFF2-40B4-BE49-F238E27FC236}">
                    <a16:creationId xmlns:a16="http://schemas.microsoft.com/office/drawing/2014/main" id="{242DD0B1-BF44-4935-8539-213DE36D13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7">
                <a:extLst>
                  <a:ext uri="{FF2B5EF4-FFF2-40B4-BE49-F238E27FC236}">
                    <a16:creationId xmlns:a16="http://schemas.microsoft.com/office/drawing/2014/main" id="{E3F98519-80B4-4372-9104-3734BA0E1F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8">
                <a:extLst>
                  <a:ext uri="{FF2B5EF4-FFF2-40B4-BE49-F238E27FC236}">
                    <a16:creationId xmlns:a16="http://schemas.microsoft.com/office/drawing/2014/main" id="{1222636F-68F8-4059-9194-A0BF81B143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9">
                <a:extLst>
                  <a:ext uri="{FF2B5EF4-FFF2-40B4-BE49-F238E27FC236}">
                    <a16:creationId xmlns:a16="http://schemas.microsoft.com/office/drawing/2014/main" id="{0AA473D5-3790-4EAF-8614-621803B594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0">
                <a:extLst>
                  <a:ext uri="{FF2B5EF4-FFF2-40B4-BE49-F238E27FC236}">
                    <a16:creationId xmlns:a16="http://schemas.microsoft.com/office/drawing/2014/main" id="{148908BC-96E7-4943-9E86-50D81A81B5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11">
                <a:extLst>
                  <a:ext uri="{FF2B5EF4-FFF2-40B4-BE49-F238E27FC236}">
                    <a16:creationId xmlns:a16="http://schemas.microsoft.com/office/drawing/2014/main" id="{D7428672-BCD7-47FF-BD73-6633509F8C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2">
                <a:extLst>
                  <a:ext uri="{FF2B5EF4-FFF2-40B4-BE49-F238E27FC236}">
                    <a16:creationId xmlns:a16="http://schemas.microsoft.com/office/drawing/2014/main" id="{2E756168-1D65-454E-838E-DB2B83C611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3">
                <a:extLst>
                  <a:ext uri="{FF2B5EF4-FFF2-40B4-BE49-F238E27FC236}">
                    <a16:creationId xmlns:a16="http://schemas.microsoft.com/office/drawing/2014/main" id="{2E24AC55-E7E5-487E-8F0A-E158D0D18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4">
                <a:extLst>
                  <a:ext uri="{FF2B5EF4-FFF2-40B4-BE49-F238E27FC236}">
                    <a16:creationId xmlns:a16="http://schemas.microsoft.com/office/drawing/2014/main" id="{3EA362EC-A009-4EC3-8F8B-024D3E43B6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5">
                <a:extLst>
                  <a:ext uri="{FF2B5EF4-FFF2-40B4-BE49-F238E27FC236}">
                    <a16:creationId xmlns:a16="http://schemas.microsoft.com/office/drawing/2014/main" id="{24A4B551-3FE1-45D3-B370-EB06F1A8FF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6">
                <a:extLst>
                  <a:ext uri="{FF2B5EF4-FFF2-40B4-BE49-F238E27FC236}">
                    <a16:creationId xmlns:a16="http://schemas.microsoft.com/office/drawing/2014/main" id="{BC912722-A22D-4E95-9093-84EDA944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7">
                <a:extLst>
                  <a:ext uri="{FF2B5EF4-FFF2-40B4-BE49-F238E27FC236}">
                    <a16:creationId xmlns:a16="http://schemas.microsoft.com/office/drawing/2014/main" id="{5E6CB107-C4D9-4553-9F12-FC3F9825FF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33D958E3-4E9D-400A-AB69-B13C2A2E34D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9">
                <a:extLst>
                  <a:ext uri="{FF2B5EF4-FFF2-40B4-BE49-F238E27FC236}">
                    <a16:creationId xmlns:a16="http://schemas.microsoft.com/office/drawing/2014/main" id="{BB65D31D-8408-404B-A57B-5C51A3A374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20">
                <a:extLst>
                  <a:ext uri="{FF2B5EF4-FFF2-40B4-BE49-F238E27FC236}">
                    <a16:creationId xmlns:a16="http://schemas.microsoft.com/office/drawing/2014/main" id="{91DBCB19-D194-4534-9472-BD127D7C99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21">
                <a:extLst>
                  <a:ext uri="{FF2B5EF4-FFF2-40B4-BE49-F238E27FC236}">
                    <a16:creationId xmlns:a16="http://schemas.microsoft.com/office/drawing/2014/main" id="{1FE11AA1-67E0-4DB9-A6B9-F83D67FCDE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22">
                <a:extLst>
                  <a:ext uri="{FF2B5EF4-FFF2-40B4-BE49-F238E27FC236}">
                    <a16:creationId xmlns:a16="http://schemas.microsoft.com/office/drawing/2014/main" id="{9DCA6B13-A8DC-454A-8BF7-EB348BC675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23">
                <a:extLst>
                  <a:ext uri="{FF2B5EF4-FFF2-40B4-BE49-F238E27FC236}">
                    <a16:creationId xmlns:a16="http://schemas.microsoft.com/office/drawing/2014/main" id="{2FD3986A-BB52-492D-B963-41401E3981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24">
                <a:extLst>
                  <a:ext uri="{FF2B5EF4-FFF2-40B4-BE49-F238E27FC236}">
                    <a16:creationId xmlns:a16="http://schemas.microsoft.com/office/drawing/2014/main" id="{4DE4EF83-F14E-4517-85D4-E998ACA818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25">
                <a:extLst>
                  <a:ext uri="{FF2B5EF4-FFF2-40B4-BE49-F238E27FC236}">
                    <a16:creationId xmlns:a16="http://schemas.microsoft.com/office/drawing/2014/main" id="{934E43A5-DB4F-455B-B830-EFDFB28B2B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26">
                <a:extLst>
                  <a:ext uri="{FF2B5EF4-FFF2-40B4-BE49-F238E27FC236}">
                    <a16:creationId xmlns:a16="http://schemas.microsoft.com/office/drawing/2014/main" id="{D1D00B1B-6F15-43B4-946F-46BC1DF611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27">
                <a:extLst>
                  <a:ext uri="{FF2B5EF4-FFF2-40B4-BE49-F238E27FC236}">
                    <a16:creationId xmlns:a16="http://schemas.microsoft.com/office/drawing/2014/main" id="{3156BEB4-C6BB-42AF-8673-1A5A1B29A6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28">
                <a:extLst>
                  <a:ext uri="{FF2B5EF4-FFF2-40B4-BE49-F238E27FC236}">
                    <a16:creationId xmlns:a16="http://schemas.microsoft.com/office/drawing/2014/main" id="{5544D358-5812-4221-B19B-56AFEF686C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29">
                <a:extLst>
                  <a:ext uri="{FF2B5EF4-FFF2-40B4-BE49-F238E27FC236}">
                    <a16:creationId xmlns:a16="http://schemas.microsoft.com/office/drawing/2014/main" id="{E444D74F-C89A-4AAA-AE27-CEE5F87AC6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30">
                <a:extLst>
                  <a:ext uri="{FF2B5EF4-FFF2-40B4-BE49-F238E27FC236}">
                    <a16:creationId xmlns:a16="http://schemas.microsoft.com/office/drawing/2014/main" id="{D476B500-8EF8-4D58-B522-27C03F3B3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31">
                <a:extLst>
                  <a:ext uri="{FF2B5EF4-FFF2-40B4-BE49-F238E27FC236}">
                    <a16:creationId xmlns:a16="http://schemas.microsoft.com/office/drawing/2014/main" id="{014BA7FC-32E7-41AF-9E91-524748F6B7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32">
                <a:extLst>
                  <a:ext uri="{FF2B5EF4-FFF2-40B4-BE49-F238E27FC236}">
                    <a16:creationId xmlns:a16="http://schemas.microsoft.com/office/drawing/2014/main" id="{BC2F67DD-114B-4B23-8B7A-8515E772D1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33">
                <a:extLst>
                  <a:ext uri="{FF2B5EF4-FFF2-40B4-BE49-F238E27FC236}">
                    <a16:creationId xmlns:a16="http://schemas.microsoft.com/office/drawing/2014/main" id="{30BF695D-972E-4B1D-BC29-218BF698B4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34">
                <a:extLst>
                  <a:ext uri="{FF2B5EF4-FFF2-40B4-BE49-F238E27FC236}">
                    <a16:creationId xmlns:a16="http://schemas.microsoft.com/office/drawing/2014/main" id="{FC3DF866-B554-4C89-BAD2-0493631F0C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35">
                <a:extLst>
                  <a:ext uri="{FF2B5EF4-FFF2-40B4-BE49-F238E27FC236}">
                    <a16:creationId xmlns:a16="http://schemas.microsoft.com/office/drawing/2014/main" id="{E557A768-FE1C-4CE4-B089-8891C76EE8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36">
                <a:extLst>
                  <a:ext uri="{FF2B5EF4-FFF2-40B4-BE49-F238E27FC236}">
                    <a16:creationId xmlns:a16="http://schemas.microsoft.com/office/drawing/2014/main" id="{EA7285D2-B6FD-4F26-97B3-2833E44A49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37">
                <a:extLst>
                  <a:ext uri="{FF2B5EF4-FFF2-40B4-BE49-F238E27FC236}">
                    <a16:creationId xmlns:a16="http://schemas.microsoft.com/office/drawing/2014/main" id="{21E53EA5-567B-405C-B773-17CA02F100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38">
                <a:extLst>
                  <a:ext uri="{FF2B5EF4-FFF2-40B4-BE49-F238E27FC236}">
                    <a16:creationId xmlns:a16="http://schemas.microsoft.com/office/drawing/2014/main" id="{EFD9A81D-3BF3-4645-B93B-5AFD9D218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39">
                <a:extLst>
                  <a:ext uri="{FF2B5EF4-FFF2-40B4-BE49-F238E27FC236}">
                    <a16:creationId xmlns:a16="http://schemas.microsoft.com/office/drawing/2014/main" id="{E372EB49-EA46-4A09-A3DF-9FCE4D4CF3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40">
                <a:extLst>
                  <a:ext uri="{FF2B5EF4-FFF2-40B4-BE49-F238E27FC236}">
                    <a16:creationId xmlns:a16="http://schemas.microsoft.com/office/drawing/2014/main" id="{0C338488-BF7E-4A2B-B9A0-66408F2614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41">
                <a:extLst>
                  <a:ext uri="{FF2B5EF4-FFF2-40B4-BE49-F238E27FC236}">
                    <a16:creationId xmlns:a16="http://schemas.microsoft.com/office/drawing/2014/main" id="{8D1BDF75-ACBC-409F-8759-029F2A367A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42">
                <a:extLst>
                  <a:ext uri="{FF2B5EF4-FFF2-40B4-BE49-F238E27FC236}">
                    <a16:creationId xmlns:a16="http://schemas.microsoft.com/office/drawing/2014/main" id="{FB7923E6-7159-4F90-BFC1-E0B7D2F6FC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43">
                <a:extLst>
                  <a:ext uri="{FF2B5EF4-FFF2-40B4-BE49-F238E27FC236}">
                    <a16:creationId xmlns:a16="http://schemas.microsoft.com/office/drawing/2014/main" id="{A277DE9D-A6CC-4D3B-A16F-BE77D07742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44">
                <a:extLst>
                  <a:ext uri="{FF2B5EF4-FFF2-40B4-BE49-F238E27FC236}">
                    <a16:creationId xmlns:a16="http://schemas.microsoft.com/office/drawing/2014/main" id="{8A91D8E9-C066-4B07-8F77-2F4676451B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45">
                <a:extLst>
                  <a:ext uri="{FF2B5EF4-FFF2-40B4-BE49-F238E27FC236}">
                    <a16:creationId xmlns:a16="http://schemas.microsoft.com/office/drawing/2014/main" id="{16FF0440-1169-4B9A-B5DA-C5DA711F9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46">
                <a:extLst>
                  <a:ext uri="{FF2B5EF4-FFF2-40B4-BE49-F238E27FC236}">
                    <a16:creationId xmlns:a16="http://schemas.microsoft.com/office/drawing/2014/main" id="{A860B2E8-0355-47CC-B2FD-CE6EEC40A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47">
                <a:extLst>
                  <a:ext uri="{FF2B5EF4-FFF2-40B4-BE49-F238E27FC236}">
                    <a16:creationId xmlns:a16="http://schemas.microsoft.com/office/drawing/2014/main" id="{65DB1607-C3D2-4B80-B744-A05AC2177F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48">
                <a:extLst>
                  <a:ext uri="{FF2B5EF4-FFF2-40B4-BE49-F238E27FC236}">
                    <a16:creationId xmlns:a16="http://schemas.microsoft.com/office/drawing/2014/main" id="{1E7582B1-9E39-40BC-8E82-0D6D1D7A31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49">
                <a:extLst>
                  <a:ext uri="{FF2B5EF4-FFF2-40B4-BE49-F238E27FC236}">
                    <a16:creationId xmlns:a16="http://schemas.microsoft.com/office/drawing/2014/main" id="{4FD3D29C-5C12-4524-B008-607B8C7E58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50">
                <a:extLst>
                  <a:ext uri="{FF2B5EF4-FFF2-40B4-BE49-F238E27FC236}">
                    <a16:creationId xmlns:a16="http://schemas.microsoft.com/office/drawing/2014/main" id="{0489C60D-C852-4757-BF80-9F10CBDB0B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1">
                <a:extLst>
                  <a:ext uri="{FF2B5EF4-FFF2-40B4-BE49-F238E27FC236}">
                    <a16:creationId xmlns:a16="http://schemas.microsoft.com/office/drawing/2014/main" id="{11D5085D-5A5C-4172-8BF3-7AFF4AE684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2">
                <a:extLst>
                  <a:ext uri="{FF2B5EF4-FFF2-40B4-BE49-F238E27FC236}">
                    <a16:creationId xmlns:a16="http://schemas.microsoft.com/office/drawing/2014/main" id="{D3A53EF8-A8E2-4DEB-8575-6A4B25EE7B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53">
                <a:extLst>
                  <a:ext uri="{FF2B5EF4-FFF2-40B4-BE49-F238E27FC236}">
                    <a16:creationId xmlns:a16="http://schemas.microsoft.com/office/drawing/2014/main" id="{E10F8EAA-7B75-41C8-9BB9-3AD9F6DD6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54">
                <a:extLst>
                  <a:ext uri="{FF2B5EF4-FFF2-40B4-BE49-F238E27FC236}">
                    <a16:creationId xmlns:a16="http://schemas.microsoft.com/office/drawing/2014/main" id="{5AFD3856-051D-49D8-89D5-4D4D9B330C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55">
                <a:extLst>
                  <a:ext uri="{FF2B5EF4-FFF2-40B4-BE49-F238E27FC236}">
                    <a16:creationId xmlns:a16="http://schemas.microsoft.com/office/drawing/2014/main" id="{A598CDC5-267F-4FD2-A4EA-8A98A2C007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56">
                <a:extLst>
                  <a:ext uri="{FF2B5EF4-FFF2-40B4-BE49-F238E27FC236}">
                    <a16:creationId xmlns:a16="http://schemas.microsoft.com/office/drawing/2014/main" id="{18A0E241-4E5E-41CC-8397-C0E6076759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57">
                <a:extLst>
                  <a:ext uri="{FF2B5EF4-FFF2-40B4-BE49-F238E27FC236}">
                    <a16:creationId xmlns:a16="http://schemas.microsoft.com/office/drawing/2014/main" id="{EBEC14CF-7909-4204-8DFE-A691876C8B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58">
                <a:extLst>
                  <a:ext uri="{FF2B5EF4-FFF2-40B4-BE49-F238E27FC236}">
                    <a16:creationId xmlns:a16="http://schemas.microsoft.com/office/drawing/2014/main" id="{D623ED30-BFA5-49CE-AD6D-6298DDEF67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59">
                <a:extLst>
                  <a:ext uri="{FF2B5EF4-FFF2-40B4-BE49-F238E27FC236}">
                    <a16:creationId xmlns:a16="http://schemas.microsoft.com/office/drawing/2014/main" id="{62942EC6-F6FA-4902-B24D-D0673484EA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60">
                <a:extLst>
                  <a:ext uri="{FF2B5EF4-FFF2-40B4-BE49-F238E27FC236}">
                    <a16:creationId xmlns:a16="http://schemas.microsoft.com/office/drawing/2014/main" id="{0CBFE0DB-8936-437A-934F-59A22B5F7D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61">
                <a:extLst>
                  <a:ext uri="{FF2B5EF4-FFF2-40B4-BE49-F238E27FC236}">
                    <a16:creationId xmlns:a16="http://schemas.microsoft.com/office/drawing/2014/main" id="{FE005F03-E57C-4080-9BA1-99D5314E3D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62">
                <a:extLst>
                  <a:ext uri="{FF2B5EF4-FFF2-40B4-BE49-F238E27FC236}">
                    <a16:creationId xmlns:a16="http://schemas.microsoft.com/office/drawing/2014/main" id="{77508358-5D84-499B-8229-B60EF26590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63">
                <a:extLst>
                  <a:ext uri="{FF2B5EF4-FFF2-40B4-BE49-F238E27FC236}">
                    <a16:creationId xmlns:a16="http://schemas.microsoft.com/office/drawing/2014/main" id="{ADEC1104-0A28-43D5-A702-B7D1DC7D0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64">
                <a:extLst>
                  <a:ext uri="{FF2B5EF4-FFF2-40B4-BE49-F238E27FC236}">
                    <a16:creationId xmlns:a16="http://schemas.microsoft.com/office/drawing/2014/main" id="{E9F14946-BE7E-4220-AD6F-E08B1A1DBC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65">
                <a:extLst>
                  <a:ext uri="{FF2B5EF4-FFF2-40B4-BE49-F238E27FC236}">
                    <a16:creationId xmlns:a16="http://schemas.microsoft.com/office/drawing/2014/main" id="{D5E3BA47-A4E9-4093-BC08-592C2294B0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66">
                <a:extLst>
                  <a:ext uri="{FF2B5EF4-FFF2-40B4-BE49-F238E27FC236}">
                    <a16:creationId xmlns:a16="http://schemas.microsoft.com/office/drawing/2014/main" id="{BFA94E61-8F89-4690-AB3B-E046DAFAA1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67">
                <a:extLst>
                  <a:ext uri="{FF2B5EF4-FFF2-40B4-BE49-F238E27FC236}">
                    <a16:creationId xmlns:a16="http://schemas.microsoft.com/office/drawing/2014/main" id="{7DC4EC0F-DF7A-403A-9A97-EBD96638B4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68">
                <a:extLst>
                  <a:ext uri="{FF2B5EF4-FFF2-40B4-BE49-F238E27FC236}">
                    <a16:creationId xmlns:a16="http://schemas.microsoft.com/office/drawing/2014/main" id="{D8E03438-9016-484C-B954-900B6AA87A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69">
                <a:extLst>
                  <a:ext uri="{FF2B5EF4-FFF2-40B4-BE49-F238E27FC236}">
                    <a16:creationId xmlns:a16="http://schemas.microsoft.com/office/drawing/2014/main" id="{48B641B5-225C-4DA1-A3F1-0DC261663F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70">
                <a:extLst>
                  <a:ext uri="{FF2B5EF4-FFF2-40B4-BE49-F238E27FC236}">
                    <a16:creationId xmlns:a16="http://schemas.microsoft.com/office/drawing/2014/main" id="{4D50B307-FB0A-43FA-9DD2-E6C7CBE687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71">
                <a:extLst>
                  <a:ext uri="{FF2B5EF4-FFF2-40B4-BE49-F238E27FC236}">
                    <a16:creationId xmlns:a16="http://schemas.microsoft.com/office/drawing/2014/main" id="{C73067BF-8617-4099-A521-677593BC4E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72">
                <a:extLst>
                  <a:ext uri="{FF2B5EF4-FFF2-40B4-BE49-F238E27FC236}">
                    <a16:creationId xmlns:a16="http://schemas.microsoft.com/office/drawing/2014/main" id="{E837E15E-8E79-42F2-B175-F4105DC6F7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73">
                <a:extLst>
                  <a:ext uri="{FF2B5EF4-FFF2-40B4-BE49-F238E27FC236}">
                    <a16:creationId xmlns:a16="http://schemas.microsoft.com/office/drawing/2014/main" id="{016B81C3-8CBF-4741-B082-E92F231584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74">
                <a:extLst>
                  <a:ext uri="{FF2B5EF4-FFF2-40B4-BE49-F238E27FC236}">
                    <a16:creationId xmlns:a16="http://schemas.microsoft.com/office/drawing/2014/main" id="{569C9D51-ADFA-438B-8D38-A0F97F1596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75">
                <a:extLst>
                  <a:ext uri="{FF2B5EF4-FFF2-40B4-BE49-F238E27FC236}">
                    <a16:creationId xmlns:a16="http://schemas.microsoft.com/office/drawing/2014/main" id="{6B8F6279-413B-4367-8FE9-79B1A37DC6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76">
                <a:extLst>
                  <a:ext uri="{FF2B5EF4-FFF2-40B4-BE49-F238E27FC236}">
                    <a16:creationId xmlns:a16="http://schemas.microsoft.com/office/drawing/2014/main" id="{F88489B0-7EAE-45F7-8930-D03B6C543C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77">
                <a:extLst>
                  <a:ext uri="{FF2B5EF4-FFF2-40B4-BE49-F238E27FC236}">
                    <a16:creationId xmlns:a16="http://schemas.microsoft.com/office/drawing/2014/main" id="{C879611B-C735-4812-B9B2-F41A693033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78">
                <a:extLst>
                  <a:ext uri="{FF2B5EF4-FFF2-40B4-BE49-F238E27FC236}">
                    <a16:creationId xmlns:a16="http://schemas.microsoft.com/office/drawing/2014/main" id="{6EE82BED-61EC-43EF-96E3-4F16C2CB92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79">
                <a:extLst>
                  <a:ext uri="{FF2B5EF4-FFF2-40B4-BE49-F238E27FC236}">
                    <a16:creationId xmlns:a16="http://schemas.microsoft.com/office/drawing/2014/main" id="{C5AA3CEB-C202-4609-B946-1FB2AD1A3A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80">
                <a:extLst>
                  <a:ext uri="{FF2B5EF4-FFF2-40B4-BE49-F238E27FC236}">
                    <a16:creationId xmlns:a16="http://schemas.microsoft.com/office/drawing/2014/main" id="{86EAC27B-FF6E-455D-B88D-F24B900104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81">
                <a:extLst>
                  <a:ext uri="{FF2B5EF4-FFF2-40B4-BE49-F238E27FC236}">
                    <a16:creationId xmlns:a16="http://schemas.microsoft.com/office/drawing/2014/main" id="{147FB087-688F-4678-9243-C8A8CBC38C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82">
                <a:extLst>
                  <a:ext uri="{FF2B5EF4-FFF2-40B4-BE49-F238E27FC236}">
                    <a16:creationId xmlns:a16="http://schemas.microsoft.com/office/drawing/2014/main" id="{F54C4EDF-244A-447C-8F8D-300E4658D5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83">
                <a:extLst>
                  <a:ext uri="{FF2B5EF4-FFF2-40B4-BE49-F238E27FC236}">
                    <a16:creationId xmlns:a16="http://schemas.microsoft.com/office/drawing/2014/main" id="{C4B50557-30E2-44E2-93AB-AE48B19B2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84">
                <a:extLst>
                  <a:ext uri="{FF2B5EF4-FFF2-40B4-BE49-F238E27FC236}">
                    <a16:creationId xmlns:a16="http://schemas.microsoft.com/office/drawing/2014/main" id="{24B5DB85-1911-4DB4-9D53-A5375E8513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85">
                <a:extLst>
                  <a:ext uri="{FF2B5EF4-FFF2-40B4-BE49-F238E27FC236}">
                    <a16:creationId xmlns:a16="http://schemas.microsoft.com/office/drawing/2014/main" id="{39404E2F-F7C8-49A4-A5DB-248191F587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86">
                <a:extLst>
                  <a:ext uri="{FF2B5EF4-FFF2-40B4-BE49-F238E27FC236}">
                    <a16:creationId xmlns:a16="http://schemas.microsoft.com/office/drawing/2014/main" id="{DDADF590-08D8-43DF-A293-FF507C9ED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87">
                <a:extLst>
                  <a:ext uri="{FF2B5EF4-FFF2-40B4-BE49-F238E27FC236}">
                    <a16:creationId xmlns:a16="http://schemas.microsoft.com/office/drawing/2014/main" id="{74039E2C-18DC-4A09-AC0B-F4F469F3E5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88">
                <a:extLst>
                  <a:ext uri="{FF2B5EF4-FFF2-40B4-BE49-F238E27FC236}">
                    <a16:creationId xmlns:a16="http://schemas.microsoft.com/office/drawing/2014/main" id="{5F9880DE-D345-4031-A7E2-A0B2BADC38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89">
                <a:extLst>
                  <a:ext uri="{FF2B5EF4-FFF2-40B4-BE49-F238E27FC236}">
                    <a16:creationId xmlns:a16="http://schemas.microsoft.com/office/drawing/2014/main" id="{0FC075AB-3A8E-4EB6-BCE0-A6EC3917D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90">
                <a:extLst>
                  <a:ext uri="{FF2B5EF4-FFF2-40B4-BE49-F238E27FC236}">
                    <a16:creationId xmlns:a16="http://schemas.microsoft.com/office/drawing/2014/main" id="{E126740C-D9A3-4DB2-800E-BF3110DA99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91">
                <a:extLst>
                  <a:ext uri="{FF2B5EF4-FFF2-40B4-BE49-F238E27FC236}">
                    <a16:creationId xmlns:a16="http://schemas.microsoft.com/office/drawing/2014/main" id="{AC340586-1EC6-4CBF-BFE8-DD98B2945E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92">
                <a:extLst>
                  <a:ext uri="{FF2B5EF4-FFF2-40B4-BE49-F238E27FC236}">
                    <a16:creationId xmlns:a16="http://schemas.microsoft.com/office/drawing/2014/main" id="{D07AAF91-1D6A-41D8-9887-3EF648C7B6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958A910F-7D33-4D74-BEE7-AEEEE0461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F1AE6E72-43CA-4ED4-8D43-C3517EF81F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5B2180E2-8058-4597-9556-F568FDBCDE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948367A-D410-4DAC-9345-9995427AC9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43752A73-1455-421B-BA56-5E93ACB2E7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AE642AFB-1BE5-47CE-8407-FBCDEC85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1665DAF1-B570-4819-A387-B1BA1B72F4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8957BFB-1A86-438D-9DAB-F8CFCC855F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5BC56E82-CCC5-4A8E-B63C-E4E0D700A6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F377C62F-79EE-4B32-988C-A7BE351D92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7BE28BA7-957F-47F2-9EDB-1C8DC4E12D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BE49FCD-BC81-4A07-92C5-0538613B62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05">
                <a:extLst>
                  <a:ext uri="{FF2B5EF4-FFF2-40B4-BE49-F238E27FC236}">
                    <a16:creationId xmlns:a16="http://schemas.microsoft.com/office/drawing/2014/main" id="{E12A0E47-DE32-4ED8-86D4-20C26F53F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06">
                <a:extLst>
                  <a:ext uri="{FF2B5EF4-FFF2-40B4-BE49-F238E27FC236}">
                    <a16:creationId xmlns:a16="http://schemas.microsoft.com/office/drawing/2014/main" id="{B563D27D-AB12-4BDC-ACBC-EE86F95820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07">
                <a:extLst>
                  <a:ext uri="{FF2B5EF4-FFF2-40B4-BE49-F238E27FC236}">
                    <a16:creationId xmlns:a16="http://schemas.microsoft.com/office/drawing/2014/main" id="{815B20BB-C574-4D0D-8B24-75DA76187A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08">
                <a:extLst>
                  <a:ext uri="{FF2B5EF4-FFF2-40B4-BE49-F238E27FC236}">
                    <a16:creationId xmlns:a16="http://schemas.microsoft.com/office/drawing/2014/main" id="{047FA329-5966-463E-89DC-84107CB3D58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09">
                <a:extLst>
                  <a:ext uri="{FF2B5EF4-FFF2-40B4-BE49-F238E27FC236}">
                    <a16:creationId xmlns:a16="http://schemas.microsoft.com/office/drawing/2014/main" id="{63FB9042-2588-4739-941E-F872ABB1CC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10">
                <a:extLst>
                  <a:ext uri="{FF2B5EF4-FFF2-40B4-BE49-F238E27FC236}">
                    <a16:creationId xmlns:a16="http://schemas.microsoft.com/office/drawing/2014/main" id="{23E69323-32C6-4F01-91F7-9C6CC0B182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11">
                <a:extLst>
                  <a:ext uri="{FF2B5EF4-FFF2-40B4-BE49-F238E27FC236}">
                    <a16:creationId xmlns:a16="http://schemas.microsoft.com/office/drawing/2014/main" id="{0BA18B01-EFBA-4255-99A9-777B6833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12">
                <a:extLst>
                  <a:ext uri="{FF2B5EF4-FFF2-40B4-BE49-F238E27FC236}">
                    <a16:creationId xmlns:a16="http://schemas.microsoft.com/office/drawing/2014/main" id="{4F603969-DF5D-479D-8509-F77D65D794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13">
                <a:extLst>
                  <a:ext uri="{FF2B5EF4-FFF2-40B4-BE49-F238E27FC236}">
                    <a16:creationId xmlns:a16="http://schemas.microsoft.com/office/drawing/2014/main" id="{8D67AA45-3D16-470B-8240-8A420CC034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14">
                <a:extLst>
                  <a:ext uri="{FF2B5EF4-FFF2-40B4-BE49-F238E27FC236}">
                    <a16:creationId xmlns:a16="http://schemas.microsoft.com/office/drawing/2014/main" id="{91129609-45E9-4250-B085-BDAC544D19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15">
                <a:extLst>
                  <a:ext uri="{FF2B5EF4-FFF2-40B4-BE49-F238E27FC236}">
                    <a16:creationId xmlns:a16="http://schemas.microsoft.com/office/drawing/2014/main" id="{E46B6A83-B1DD-4488-8727-5949424263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16">
                <a:extLst>
                  <a:ext uri="{FF2B5EF4-FFF2-40B4-BE49-F238E27FC236}">
                    <a16:creationId xmlns:a16="http://schemas.microsoft.com/office/drawing/2014/main" id="{2D87EA7E-543B-4645-93AB-9F7A12F9C6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17">
                <a:extLst>
                  <a:ext uri="{FF2B5EF4-FFF2-40B4-BE49-F238E27FC236}">
                    <a16:creationId xmlns:a16="http://schemas.microsoft.com/office/drawing/2014/main" id="{649C394B-4E57-4E8F-B065-98E14E1832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18">
                <a:extLst>
                  <a:ext uri="{FF2B5EF4-FFF2-40B4-BE49-F238E27FC236}">
                    <a16:creationId xmlns:a16="http://schemas.microsoft.com/office/drawing/2014/main" id="{53015D15-A948-4978-B8C5-6A98E4F14E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19">
                <a:extLst>
                  <a:ext uri="{FF2B5EF4-FFF2-40B4-BE49-F238E27FC236}">
                    <a16:creationId xmlns:a16="http://schemas.microsoft.com/office/drawing/2014/main" id="{A7D30A6B-3E3A-4EA2-BA4F-72941F8D2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20">
                <a:extLst>
                  <a:ext uri="{FF2B5EF4-FFF2-40B4-BE49-F238E27FC236}">
                    <a16:creationId xmlns:a16="http://schemas.microsoft.com/office/drawing/2014/main" id="{63F07179-C0CE-434E-8EC4-BBDE55A5B0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21">
                <a:extLst>
                  <a:ext uri="{FF2B5EF4-FFF2-40B4-BE49-F238E27FC236}">
                    <a16:creationId xmlns:a16="http://schemas.microsoft.com/office/drawing/2014/main" id="{A3F4A9E9-2AEC-4C1E-A49F-CCF5BE3240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22">
                <a:extLst>
                  <a:ext uri="{FF2B5EF4-FFF2-40B4-BE49-F238E27FC236}">
                    <a16:creationId xmlns:a16="http://schemas.microsoft.com/office/drawing/2014/main" id="{93BFD2DB-434F-4DD8-B620-7A87E287DE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23">
                <a:extLst>
                  <a:ext uri="{FF2B5EF4-FFF2-40B4-BE49-F238E27FC236}">
                    <a16:creationId xmlns:a16="http://schemas.microsoft.com/office/drawing/2014/main" id="{5CF2B74E-7029-4469-9EB5-B0AAC897D0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24">
                <a:extLst>
                  <a:ext uri="{FF2B5EF4-FFF2-40B4-BE49-F238E27FC236}">
                    <a16:creationId xmlns:a16="http://schemas.microsoft.com/office/drawing/2014/main" id="{2D536ADF-B838-444F-877F-D99D271420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25">
                <a:extLst>
                  <a:ext uri="{FF2B5EF4-FFF2-40B4-BE49-F238E27FC236}">
                    <a16:creationId xmlns:a16="http://schemas.microsoft.com/office/drawing/2014/main" id="{8D18A8A2-BC29-43F4-890C-47BB044C9A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26">
                <a:extLst>
                  <a:ext uri="{FF2B5EF4-FFF2-40B4-BE49-F238E27FC236}">
                    <a16:creationId xmlns:a16="http://schemas.microsoft.com/office/drawing/2014/main" id="{0FD8E287-3CD8-4041-B16D-C5787010C2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27">
                <a:extLst>
                  <a:ext uri="{FF2B5EF4-FFF2-40B4-BE49-F238E27FC236}">
                    <a16:creationId xmlns:a16="http://schemas.microsoft.com/office/drawing/2014/main" id="{D467FC92-8083-4039-B7D2-8FC216DC71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28">
                <a:extLst>
                  <a:ext uri="{FF2B5EF4-FFF2-40B4-BE49-F238E27FC236}">
                    <a16:creationId xmlns:a16="http://schemas.microsoft.com/office/drawing/2014/main" id="{E0E26DB4-BEC7-4788-840D-C163199C81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29">
                <a:extLst>
                  <a:ext uri="{FF2B5EF4-FFF2-40B4-BE49-F238E27FC236}">
                    <a16:creationId xmlns:a16="http://schemas.microsoft.com/office/drawing/2014/main" id="{68E86183-210F-44B1-8442-D1D825137E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30">
                <a:extLst>
                  <a:ext uri="{FF2B5EF4-FFF2-40B4-BE49-F238E27FC236}">
                    <a16:creationId xmlns:a16="http://schemas.microsoft.com/office/drawing/2014/main" id="{DE2E772F-65B6-4863-A1DD-2A7593BC41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31">
                <a:extLst>
                  <a:ext uri="{FF2B5EF4-FFF2-40B4-BE49-F238E27FC236}">
                    <a16:creationId xmlns:a16="http://schemas.microsoft.com/office/drawing/2014/main" id="{91F737EE-3A25-414C-8D8C-F0C60622DD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32">
                <a:extLst>
                  <a:ext uri="{FF2B5EF4-FFF2-40B4-BE49-F238E27FC236}">
                    <a16:creationId xmlns:a16="http://schemas.microsoft.com/office/drawing/2014/main" id="{02E7A363-8EDD-4236-9121-85EE1E494F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33">
                <a:extLst>
                  <a:ext uri="{FF2B5EF4-FFF2-40B4-BE49-F238E27FC236}">
                    <a16:creationId xmlns:a16="http://schemas.microsoft.com/office/drawing/2014/main" id="{7E74F322-4943-4C2F-8D7D-ECCEF4C53F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34">
                <a:extLst>
                  <a:ext uri="{FF2B5EF4-FFF2-40B4-BE49-F238E27FC236}">
                    <a16:creationId xmlns:a16="http://schemas.microsoft.com/office/drawing/2014/main" id="{5D58F067-5D86-4312-934B-80C1F34EED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35">
                <a:extLst>
                  <a:ext uri="{FF2B5EF4-FFF2-40B4-BE49-F238E27FC236}">
                    <a16:creationId xmlns:a16="http://schemas.microsoft.com/office/drawing/2014/main" id="{CAD8DBA7-61BB-4662-BED7-79D31FC505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36">
                <a:extLst>
                  <a:ext uri="{FF2B5EF4-FFF2-40B4-BE49-F238E27FC236}">
                    <a16:creationId xmlns:a16="http://schemas.microsoft.com/office/drawing/2014/main" id="{EB6156CA-9BF2-41AB-8F81-13A5EFB0312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37">
                <a:extLst>
                  <a:ext uri="{FF2B5EF4-FFF2-40B4-BE49-F238E27FC236}">
                    <a16:creationId xmlns:a16="http://schemas.microsoft.com/office/drawing/2014/main" id="{CA984EB7-E010-40E3-9B13-998B8AB50B1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38">
                <a:extLst>
                  <a:ext uri="{FF2B5EF4-FFF2-40B4-BE49-F238E27FC236}">
                    <a16:creationId xmlns:a16="http://schemas.microsoft.com/office/drawing/2014/main" id="{4385B699-F501-4654-B4AE-A15E46C6CE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39">
                <a:extLst>
                  <a:ext uri="{FF2B5EF4-FFF2-40B4-BE49-F238E27FC236}">
                    <a16:creationId xmlns:a16="http://schemas.microsoft.com/office/drawing/2014/main" id="{EF13A6FE-92E7-4FBE-920C-0C5EE173DC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40">
                <a:extLst>
                  <a:ext uri="{FF2B5EF4-FFF2-40B4-BE49-F238E27FC236}">
                    <a16:creationId xmlns:a16="http://schemas.microsoft.com/office/drawing/2014/main" id="{987841D7-0745-4CF9-A887-9BF325EAFC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41">
                <a:extLst>
                  <a:ext uri="{FF2B5EF4-FFF2-40B4-BE49-F238E27FC236}">
                    <a16:creationId xmlns:a16="http://schemas.microsoft.com/office/drawing/2014/main" id="{362286F3-1014-4D44-AC7B-4ED4CA3D53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42">
                <a:extLst>
                  <a:ext uri="{FF2B5EF4-FFF2-40B4-BE49-F238E27FC236}">
                    <a16:creationId xmlns:a16="http://schemas.microsoft.com/office/drawing/2014/main" id="{1D7712C5-9669-49C4-8B38-02C17BD4EBF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43">
                <a:extLst>
                  <a:ext uri="{FF2B5EF4-FFF2-40B4-BE49-F238E27FC236}">
                    <a16:creationId xmlns:a16="http://schemas.microsoft.com/office/drawing/2014/main" id="{AFBEA6D6-F87A-448E-A751-6211165307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44">
                <a:extLst>
                  <a:ext uri="{FF2B5EF4-FFF2-40B4-BE49-F238E27FC236}">
                    <a16:creationId xmlns:a16="http://schemas.microsoft.com/office/drawing/2014/main" id="{CAEB11A3-0584-486A-BE73-F85E5E36A1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45">
                <a:extLst>
                  <a:ext uri="{FF2B5EF4-FFF2-40B4-BE49-F238E27FC236}">
                    <a16:creationId xmlns:a16="http://schemas.microsoft.com/office/drawing/2014/main" id="{C76A63C2-C176-4C5B-B7AB-535BC9AADC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46">
                <a:extLst>
                  <a:ext uri="{FF2B5EF4-FFF2-40B4-BE49-F238E27FC236}">
                    <a16:creationId xmlns:a16="http://schemas.microsoft.com/office/drawing/2014/main" id="{CB08CA41-F4FB-4B56-BE68-9EC75A4ACD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47">
                <a:extLst>
                  <a:ext uri="{FF2B5EF4-FFF2-40B4-BE49-F238E27FC236}">
                    <a16:creationId xmlns:a16="http://schemas.microsoft.com/office/drawing/2014/main" id="{E0E5AFBD-2247-4603-907D-B3AAE3B162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48">
                <a:extLst>
                  <a:ext uri="{FF2B5EF4-FFF2-40B4-BE49-F238E27FC236}">
                    <a16:creationId xmlns:a16="http://schemas.microsoft.com/office/drawing/2014/main" id="{7E276170-1DEA-4E77-B64E-022D8D0BF2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49">
                <a:extLst>
                  <a:ext uri="{FF2B5EF4-FFF2-40B4-BE49-F238E27FC236}">
                    <a16:creationId xmlns:a16="http://schemas.microsoft.com/office/drawing/2014/main" id="{395FAA2F-0A9D-48F7-A7DA-7FA678132B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50">
                <a:extLst>
                  <a:ext uri="{FF2B5EF4-FFF2-40B4-BE49-F238E27FC236}">
                    <a16:creationId xmlns:a16="http://schemas.microsoft.com/office/drawing/2014/main" id="{B8786E94-C765-4C64-ACFF-5C216B8159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51">
                <a:extLst>
                  <a:ext uri="{FF2B5EF4-FFF2-40B4-BE49-F238E27FC236}">
                    <a16:creationId xmlns:a16="http://schemas.microsoft.com/office/drawing/2014/main" id="{29602A6F-F12F-4291-9D56-D173AAB6FA0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52">
                <a:extLst>
                  <a:ext uri="{FF2B5EF4-FFF2-40B4-BE49-F238E27FC236}">
                    <a16:creationId xmlns:a16="http://schemas.microsoft.com/office/drawing/2014/main" id="{49ACBB60-F51A-4FAA-AC9E-5EF648D10F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53">
                <a:extLst>
                  <a:ext uri="{FF2B5EF4-FFF2-40B4-BE49-F238E27FC236}">
                    <a16:creationId xmlns:a16="http://schemas.microsoft.com/office/drawing/2014/main" id="{74D725C0-3E24-4620-9EA1-3F842919F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54">
                <a:extLst>
                  <a:ext uri="{FF2B5EF4-FFF2-40B4-BE49-F238E27FC236}">
                    <a16:creationId xmlns:a16="http://schemas.microsoft.com/office/drawing/2014/main" id="{14677584-B6C7-4E9E-98AB-90A77EAC0D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55">
                <a:extLst>
                  <a:ext uri="{FF2B5EF4-FFF2-40B4-BE49-F238E27FC236}">
                    <a16:creationId xmlns:a16="http://schemas.microsoft.com/office/drawing/2014/main" id="{14D61D84-13F6-4B9E-AEB6-71B1854AE6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56">
                <a:extLst>
                  <a:ext uri="{FF2B5EF4-FFF2-40B4-BE49-F238E27FC236}">
                    <a16:creationId xmlns:a16="http://schemas.microsoft.com/office/drawing/2014/main" id="{638B0B13-D80B-426F-A96D-3887E6722A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57">
                <a:extLst>
                  <a:ext uri="{FF2B5EF4-FFF2-40B4-BE49-F238E27FC236}">
                    <a16:creationId xmlns:a16="http://schemas.microsoft.com/office/drawing/2014/main" id="{064A713D-BF17-4110-9C0B-4A8BED299A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58">
                <a:extLst>
                  <a:ext uri="{FF2B5EF4-FFF2-40B4-BE49-F238E27FC236}">
                    <a16:creationId xmlns:a16="http://schemas.microsoft.com/office/drawing/2014/main" id="{FA98AC4B-D450-4E20-BA9E-5447598356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59">
                <a:extLst>
                  <a:ext uri="{FF2B5EF4-FFF2-40B4-BE49-F238E27FC236}">
                    <a16:creationId xmlns:a16="http://schemas.microsoft.com/office/drawing/2014/main" id="{4ACFB102-868C-4B78-A0CA-3B50CCDE38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60">
                <a:extLst>
                  <a:ext uri="{FF2B5EF4-FFF2-40B4-BE49-F238E27FC236}">
                    <a16:creationId xmlns:a16="http://schemas.microsoft.com/office/drawing/2014/main" id="{BC4308BD-866C-4259-9EE3-BBBC5664D0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61">
                <a:extLst>
                  <a:ext uri="{FF2B5EF4-FFF2-40B4-BE49-F238E27FC236}">
                    <a16:creationId xmlns:a16="http://schemas.microsoft.com/office/drawing/2014/main" id="{8184F03E-B043-46CB-B49C-9976450AE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62">
                <a:extLst>
                  <a:ext uri="{FF2B5EF4-FFF2-40B4-BE49-F238E27FC236}">
                    <a16:creationId xmlns:a16="http://schemas.microsoft.com/office/drawing/2014/main" id="{1A1DE10D-C771-4D62-A5DA-F79D14D8D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63">
                <a:extLst>
                  <a:ext uri="{FF2B5EF4-FFF2-40B4-BE49-F238E27FC236}">
                    <a16:creationId xmlns:a16="http://schemas.microsoft.com/office/drawing/2014/main" id="{2EBBE258-94EB-4201-A468-40578575A9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64">
                <a:extLst>
                  <a:ext uri="{FF2B5EF4-FFF2-40B4-BE49-F238E27FC236}">
                    <a16:creationId xmlns:a16="http://schemas.microsoft.com/office/drawing/2014/main" id="{0147FAFF-F88F-4747-B5B2-2322858690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65">
                <a:extLst>
                  <a:ext uri="{FF2B5EF4-FFF2-40B4-BE49-F238E27FC236}">
                    <a16:creationId xmlns:a16="http://schemas.microsoft.com/office/drawing/2014/main" id="{5759970B-25B4-480E-ACC7-8B42084A08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66">
                <a:extLst>
                  <a:ext uri="{FF2B5EF4-FFF2-40B4-BE49-F238E27FC236}">
                    <a16:creationId xmlns:a16="http://schemas.microsoft.com/office/drawing/2014/main" id="{650A43EA-74A2-4C64-8943-30415AD48A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67">
                <a:extLst>
                  <a:ext uri="{FF2B5EF4-FFF2-40B4-BE49-F238E27FC236}">
                    <a16:creationId xmlns:a16="http://schemas.microsoft.com/office/drawing/2014/main" id="{DE41DFD7-9064-4F0B-A89A-4AB06DB3A6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68">
                <a:extLst>
                  <a:ext uri="{FF2B5EF4-FFF2-40B4-BE49-F238E27FC236}">
                    <a16:creationId xmlns:a16="http://schemas.microsoft.com/office/drawing/2014/main" id="{57FC91CE-08E7-4671-AD4D-23DBF7A8AA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69">
                <a:extLst>
                  <a:ext uri="{FF2B5EF4-FFF2-40B4-BE49-F238E27FC236}">
                    <a16:creationId xmlns:a16="http://schemas.microsoft.com/office/drawing/2014/main" id="{F09FB7BD-B38D-4387-8113-E4FDFDBE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70">
                <a:extLst>
                  <a:ext uri="{FF2B5EF4-FFF2-40B4-BE49-F238E27FC236}">
                    <a16:creationId xmlns:a16="http://schemas.microsoft.com/office/drawing/2014/main" id="{2EB989CA-10CC-4420-B58A-288E3D6C2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71">
                <a:extLst>
                  <a:ext uri="{FF2B5EF4-FFF2-40B4-BE49-F238E27FC236}">
                    <a16:creationId xmlns:a16="http://schemas.microsoft.com/office/drawing/2014/main" id="{A417A4A1-7BE7-4D4A-95D0-0507128C72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72">
                <a:extLst>
                  <a:ext uri="{FF2B5EF4-FFF2-40B4-BE49-F238E27FC236}">
                    <a16:creationId xmlns:a16="http://schemas.microsoft.com/office/drawing/2014/main" id="{F6FF6372-4A91-449C-A493-6E3A4B2C15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73">
                <a:extLst>
                  <a:ext uri="{FF2B5EF4-FFF2-40B4-BE49-F238E27FC236}">
                    <a16:creationId xmlns:a16="http://schemas.microsoft.com/office/drawing/2014/main" id="{2603FF97-BD90-44B3-8A56-777D4B4EE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74">
                <a:extLst>
                  <a:ext uri="{FF2B5EF4-FFF2-40B4-BE49-F238E27FC236}">
                    <a16:creationId xmlns:a16="http://schemas.microsoft.com/office/drawing/2014/main" id="{E88A3A0D-A953-479F-85BF-3397598C82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75">
                <a:extLst>
                  <a:ext uri="{FF2B5EF4-FFF2-40B4-BE49-F238E27FC236}">
                    <a16:creationId xmlns:a16="http://schemas.microsoft.com/office/drawing/2014/main" id="{72EA96B6-BBDA-47B7-9AE9-9EF0DF4C3F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76">
                <a:extLst>
                  <a:ext uri="{FF2B5EF4-FFF2-40B4-BE49-F238E27FC236}">
                    <a16:creationId xmlns:a16="http://schemas.microsoft.com/office/drawing/2014/main" id="{6F2E5522-802B-4F20-BC33-35C8D23F4B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77">
                <a:extLst>
                  <a:ext uri="{FF2B5EF4-FFF2-40B4-BE49-F238E27FC236}">
                    <a16:creationId xmlns:a16="http://schemas.microsoft.com/office/drawing/2014/main" id="{9B78B285-B01B-4011-9F8E-9CB5BB059E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78">
                <a:extLst>
                  <a:ext uri="{FF2B5EF4-FFF2-40B4-BE49-F238E27FC236}">
                    <a16:creationId xmlns:a16="http://schemas.microsoft.com/office/drawing/2014/main" id="{BBC949C8-C14E-4558-9147-5E02F59BF8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79">
                <a:extLst>
                  <a:ext uri="{FF2B5EF4-FFF2-40B4-BE49-F238E27FC236}">
                    <a16:creationId xmlns:a16="http://schemas.microsoft.com/office/drawing/2014/main" id="{668CC4CF-324E-4C05-9CB1-DA6838DD70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80">
                <a:extLst>
                  <a:ext uri="{FF2B5EF4-FFF2-40B4-BE49-F238E27FC236}">
                    <a16:creationId xmlns:a16="http://schemas.microsoft.com/office/drawing/2014/main" id="{A6DB5236-C102-4954-93E1-3B5252CD9D2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81">
                <a:extLst>
                  <a:ext uri="{FF2B5EF4-FFF2-40B4-BE49-F238E27FC236}">
                    <a16:creationId xmlns:a16="http://schemas.microsoft.com/office/drawing/2014/main" id="{331737B1-408C-42FF-98E6-FEEBAFDF93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82">
                <a:extLst>
                  <a:ext uri="{FF2B5EF4-FFF2-40B4-BE49-F238E27FC236}">
                    <a16:creationId xmlns:a16="http://schemas.microsoft.com/office/drawing/2014/main" id="{048DEDDD-3507-4D4C-A90D-8500B667AF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83">
                <a:extLst>
                  <a:ext uri="{FF2B5EF4-FFF2-40B4-BE49-F238E27FC236}">
                    <a16:creationId xmlns:a16="http://schemas.microsoft.com/office/drawing/2014/main" id="{F132660C-4A79-4AE4-843C-F4411399C5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184">
                <a:extLst>
                  <a:ext uri="{FF2B5EF4-FFF2-40B4-BE49-F238E27FC236}">
                    <a16:creationId xmlns:a16="http://schemas.microsoft.com/office/drawing/2014/main" id="{898A7F8B-F256-4755-9B23-E28C65245E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185">
                <a:extLst>
                  <a:ext uri="{FF2B5EF4-FFF2-40B4-BE49-F238E27FC236}">
                    <a16:creationId xmlns:a16="http://schemas.microsoft.com/office/drawing/2014/main" id="{DB7FDFD5-1FE1-4547-A65C-8E8262A2BD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186">
                <a:extLst>
                  <a:ext uri="{FF2B5EF4-FFF2-40B4-BE49-F238E27FC236}">
                    <a16:creationId xmlns:a16="http://schemas.microsoft.com/office/drawing/2014/main" id="{B15FF00F-25EF-4E5E-BB09-134A55091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187">
                <a:extLst>
                  <a:ext uri="{FF2B5EF4-FFF2-40B4-BE49-F238E27FC236}">
                    <a16:creationId xmlns:a16="http://schemas.microsoft.com/office/drawing/2014/main" id="{DDBB3173-C05D-49F5-A9B7-8D64356D54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188">
                <a:extLst>
                  <a:ext uri="{FF2B5EF4-FFF2-40B4-BE49-F238E27FC236}">
                    <a16:creationId xmlns:a16="http://schemas.microsoft.com/office/drawing/2014/main" id="{292A88EA-1A1B-4F77-9ECD-80A2F3934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189">
                <a:extLst>
                  <a:ext uri="{FF2B5EF4-FFF2-40B4-BE49-F238E27FC236}">
                    <a16:creationId xmlns:a16="http://schemas.microsoft.com/office/drawing/2014/main" id="{FFF3E338-6052-453E-8E52-7685F93694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190">
                <a:extLst>
                  <a:ext uri="{FF2B5EF4-FFF2-40B4-BE49-F238E27FC236}">
                    <a16:creationId xmlns:a16="http://schemas.microsoft.com/office/drawing/2014/main" id="{5E10AFF7-E223-4468-901B-7D44027091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191">
                <a:extLst>
                  <a:ext uri="{FF2B5EF4-FFF2-40B4-BE49-F238E27FC236}">
                    <a16:creationId xmlns:a16="http://schemas.microsoft.com/office/drawing/2014/main" id="{479757F5-6532-4038-82AD-C154739EBA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192">
                <a:extLst>
                  <a:ext uri="{FF2B5EF4-FFF2-40B4-BE49-F238E27FC236}">
                    <a16:creationId xmlns:a16="http://schemas.microsoft.com/office/drawing/2014/main" id="{33D3F330-3037-4EBD-809D-E11031B7C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193">
                <a:extLst>
                  <a:ext uri="{FF2B5EF4-FFF2-40B4-BE49-F238E27FC236}">
                    <a16:creationId xmlns:a16="http://schemas.microsoft.com/office/drawing/2014/main" id="{3E1605E3-D073-429F-9827-4D8E1D624F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194">
                <a:extLst>
                  <a:ext uri="{FF2B5EF4-FFF2-40B4-BE49-F238E27FC236}">
                    <a16:creationId xmlns:a16="http://schemas.microsoft.com/office/drawing/2014/main" id="{C375B655-4C8C-4C87-BB73-1FAA41D32D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195">
                <a:extLst>
                  <a:ext uri="{FF2B5EF4-FFF2-40B4-BE49-F238E27FC236}">
                    <a16:creationId xmlns:a16="http://schemas.microsoft.com/office/drawing/2014/main" id="{F3A17969-93C9-4632-BC46-7B7CC9EAC0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196">
                <a:extLst>
                  <a:ext uri="{FF2B5EF4-FFF2-40B4-BE49-F238E27FC236}">
                    <a16:creationId xmlns:a16="http://schemas.microsoft.com/office/drawing/2014/main" id="{7B10A74B-1788-487B-AD6A-F1C5ECAB89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Freeform 197">
                <a:extLst>
                  <a:ext uri="{FF2B5EF4-FFF2-40B4-BE49-F238E27FC236}">
                    <a16:creationId xmlns:a16="http://schemas.microsoft.com/office/drawing/2014/main" id="{64029DAF-1150-417D-B559-3FC08C97E1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198">
                <a:extLst>
                  <a:ext uri="{FF2B5EF4-FFF2-40B4-BE49-F238E27FC236}">
                    <a16:creationId xmlns:a16="http://schemas.microsoft.com/office/drawing/2014/main" id="{EF13D9B1-11F1-4A95-8570-854CFD73A5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199">
                <a:extLst>
                  <a:ext uri="{FF2B5EF4-FFF2-40B4-BE49-F238E27FC236}">
                    <a16:creationId xmlns:a16="http://schemas.microsoft.com/office/drawing/2014/main" id="{F4AFC76F-928F-4EF9-97C0-07400CEE59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200">
                <a:extLst>
                  <a:ext uri="{FF2B5EF4-FFF2-40B4-BE49-F238E27FC236}">
                    <a16:creationId xmlns:a16="http://schemas.microsoft.com/office/drawing/2014/main" id="{BD04B85E-EFF6-4295-BD24-422616B306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201">
                <a:extLst>
                  <a:ext uri="{FF2B5EF4-FFF2-40B4-BE49-F238E27FC236}">
                    <a16:creationId xmlns:a16="http://schemas.microsoft.com/office/drawing/2014/main" id="{15A6853F-4C23-4AB1-8C31-698C22A060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202">
                <a:extLst>
                  <a:ext uri="{FF2B5EF4-FFF2-40B4-BE49-F238E27FC236}">
                    <a16:creationId xmlns:a16="http://schemas.microsoft.com/office/drawing/2014/main" id="{4E097F19-A1B3-4449-82CA-12E12F0BEE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203">
                <a:extLst>
                  <a:ext uri="{FF2B5EF4-FFF2-40B4-BE49-F238E27FC236}">
                    <a16:creationId xmlns:a16="http://schemas.microsoft.com/office/drawing/2014/main" id="{8D6A26CB-F945-4384-AC53-000A3EFF85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204">
                <a:extLst>
                  <a:ext uri="{FF2B5EF4-FFF2-40B4-BE49-F238E27FC236}">
                    <a16:creationId xmlns:a16="http://schemas.microsoft.com/office/drawing/2014/main" id="{E8DF69ED-D33F-4B6F-BF28-31FB7F19DF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5" name="Freeform 206">
              <a:extLst>
                <a:ext uri="{FF2B5EF4-FFF2-40B4-BE49-F238E27FC236}">
                  <a16:creationId xmlns:a16="http://schemas.microsoft.com/office/drawing/2014/main" id="{65C8CA65-E172-4FB7-9F48-1ACC82DC4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7">
              <a:extLst>
                <a:ext uri="{FF2B5EF4-FFF2-40B4-BE49-F238E27FC236}">
                  <a16:creationId xmlns:a16="http://schemas.microsoft.com/office/drawing/2014/main" id="{A3609036-C340-4F0A-B697-3A04B038E7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08">
              <a:extLst>
                <a:ext uri="{FF2B5EF4-FFF2-40B4-BE49-F238E27FC236}">
                  <a16:creationId xmlns:a16="http://schemas.microsoft.com/office/drawing/2014/main" id="{11AAB3DC-9C45-42A6-BE8E-A83EBE4A2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9">
              <a:extLst>
                <a:ext uri="{FF2B5EF4-FFF2-40B4-BE49-F238E27FC236}">
                  <a16:creationId xmlns:a16="http://schemas.microsoft.com/office/drawing/2014/main" id="{D02762A0-46FC-4915-8EBB-140C6CB89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10">
              <a:extLst>
                <a:ext uri="{FF2B5EF4-FFF2-40B4-BE49-F238E27FC236}">
                  <a16:creationId xmlns:a16="http://schemas.microsoft.com/office/drawing/2014/main" id="{479F6511-4ED7-4329-8289-082D72DEFF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11">
              <a:extLst>
                <a:ext uri="{FF2B5EF4-FFF2-40B4-BE49-F238E27FC236}">
                  <a16:creationId xmlns:a16="http://schemas.microsoft.com/office/drawing/2014/main" id="{23775F10-CAEA-419A-B5F5-2E9E5967D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12">
              <a:extLst>
                <a:ext uri="{FF2B5EF4-FFF2-40B4-BE49-F238E27FC236}">
                  <a16:creationId xmlns:a16="http://schemas.microsoft.com/office/drawing/2014/main" id="{EA8D9765-E7EC-446B-8D77-CBA8ECEE4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13">
              <a:extLst>
                <a:ext uri="{FF2B5EF4-FFF2-40B4-BE49-F238E27FC236}">
                  <a16:creationId xmlns:a16="http://schemas.microsoft.com/office/drawing/2014/main" id="{9CF54D15-104D-40F4-9BFA-7CEF076085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14">
              <a:extLst>
                <a:ext uri="{FF2B5EF4-FFF2-40B4-BE49-F238E27FC236}">
                  <a16:creationId xmlns:a16="http://schemas.microsoft.com/office/drawing/2014/main" id="{21B47BFA-6548-45BA-BE0F-4F998B277D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15">
              <a:extLst>
                <a:ext uri="{FF2B5EF4-FFF2-40B4-BE49-F238E27FC236}">
                  <a16:creationId xmlns:a16="http://schemas.microsoft.com/office/drawing/2014/main" id="{5959F140-425B-44A4-B890-F0D1AF5732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16">
              <a:extLst>
                <a:ext uri="{FF2B5EF4-FFF2-40B4-BE49-F238E27FC236}">
                  <a16:creationId xmlns:a16="http://schemas.microsoft.com/office/drawing/2014/main" id="{5AB7E215-EB7D-440A-AC48-01B3B459CB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17">
              <a:extLst>
                <a:ext uri="{FF2B5EF4-FFF2-40B4-BE49-F238E27FC236}">
                  <a16:creationId xmlns:a16="http://schemas.microsoft.com/office/drawing/2014/main" id="{747F59FB-B006-4958-BF13-29CEB332E4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18">
              <a:extLst>
                <a:ext uri="{FF2B5EF4-FFF2-40B4-BE49-F238E27FC236}">
                  <a16:creationId xmlns:a16="http://schemas.microsoft.com/office/drawing/2014/main" id="{8A2A5B75-B009-49EA-934B-3F2AF42FB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19">
              <a:extLst>
                <a:ext uri="{FF2B5EF4-FFF2-40B4-BE49-F238E27FC236}">
                  <a16:creationId xmlns:a16="http://schemas.microsoft.com/office/drawing/2014/main" id="{B29D9070-D525-487C-AC68-F20F2D5D4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20">
              <a:extLst>
                <a:ext uri="{FF2B5EF4-FFF2-40B4-BE49-F238E27FC236}">
                  <a16:creationId xmlns:a16="http://schemas.microsoft.com/office/drawing/2014/main" id="{DB1EBA58-B849-47BA-B575-F840CAE898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21">
              <a:extLst>
                <a:ext uri="{FF2B5EF4-FFF2-40B4-BE49-F238E27FC236}">
                  <a16:creationId xmlns:a16="http://schemas.microsoft.com/office/drawing/2014/main" id="{7883ECF7-CF7B-4293-9DD9-20F4FDF7CE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22">
              <a:extLst>
                <a:ext uri="{FF2B5EF4-FFF2-40B4-BE49-F238E27FC236}">
                  <a16:creationId xmlns:a16="http://schemas.microsoft.com/office/drawing/2014/main" id="{CF530D6E-D852-465A-A3EF-939E490641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23">
              <a:extLst>
                <a:ext uri="{FF2B5EF4-FFF2-40B4-BE49-F238E27FC236}">
                  <a16:creationId xmlns:a16="http://schemas.microsoft.com/office/drawing/2014/main" id="{99E86FBC-E48F-4331-8A52-6D54EE158D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24">
              <a:extLst>
                <a:ext uri="{FF2B5EF4-FFF2-40B4-BE49-F238E27FC236}">
                  <a16:creationId xmlns:a16="http://schemas.microsoft.com/office/drawing/2014/main" id="{122FF2B9-C336-4FE5-BF3B-9A6A8B00A9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25">
              <a:extLst>
                <a:ext uri="{FF2B5EF4-FFF2-40B4-BE49-F238E27FC236}">
                  <a16:creationId xmlns:a16="http://schemas.microsoft.com/office/drawing/2014/main" id="{0EEA2B67-A1CC-4D33-AEEF-B05DC5CEC7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26">
              <a:extLst>
                <a:ext uri="{FF2B5EF4-FFF2-40B4-BE49-F238E27FC236}">
                  <a16:creationId xmlns:a16="http://schemas.microsoft.com/office/drawing/2014/main" id="{DED5174D-6825-4344-8BE1-FB64A0DC6B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27">
              <a:extLst>
                <a:ext uri="{FF2B5EF4-FFF2-40B4-BE49-F238E27FC236}">
                  <a16:creationId xmlns:a16="http://schemas.microsoft.com/office/drawing/2014/main" id="{4FFBD4E4-42E7-4EE9-B93F-642247A5C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28">
              <a:extLst>
                <a:ext uri="{FF2B5EF4-FFF2-40B4-BE49-F238E27FC236}">
                  <a16:creationId xmlns:a16="http://schemas.microsoft.com/office/drawing/2014/main" id="{3ACB088D-6C69-45CE-8005-00E7A5F09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29">
              <a:extLst>
                <a:ext uri="{FF2B5EF4-FFF2-40B4-BE49-F238E27FC236}">
                  <a16:creationId xmlns:a16="http://schemas.microsoft.com/office/drawing/2014/main" id="{AB59060D-516A-4930-9810-2FC656285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30">
              <a:extLst>
                <a:ext uri="{FF2B5EF4-FFF2-40B4-BE49-F238E27FC236}">
                  <a16:creationId xmlns:a16="http://schemas.microsoft.com/office/drawing/2014/main" id="{4E0CB033-FB51-47B9-86D9-C0DDB206E3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31">
              <a:extLst>
                <a:ext uri="{FF2B5EF4-FFF2-40B4-BE49-F238E27FC236}">
                  <a16:creationId xmlns:a16="http://schemas.microsoft.com/office/drawing/2014/main" id="{5829C7AF-1601-4EA4-A49E-5C47E4842A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32">
              <a:extLst>
                <a:ext uri="{FF2B5EF4-FFF2-40B4-BE49-F238E27FC236}">
                  <a16:creationId xmlns:a16="http://schemas.microsoft.com/office/drawing/2014/main" id="{5C2BDE15-0FFD-43E6-B3DB-EEAC77982E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33">
              <a:extLst>
                <a:ext uri="{FF2B5EF4-FFF2-40B4-BE49-F238E27FC236}">
                  <a16:creationId xmlns:a16="http://schemas.microsoft.com/office/drawing/2014/main" id="{34242C30-EB9D-4101-980D-F6E83AAF0D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34">
              <a:extLst>
                <a:ext uri="{FF2B5EF4-FFF2-40B4-BE49-F238E27FC236}">
                  <a16:creationId xmlns:a16="http://schemas.microsoft.com/office/drawing/2014/main" id="{04B0C225-EC53-464E-A62E-F64BF71D8F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35">
              <a:extLst>
                <a:ext uri="{FF2B5EF4-FFF2-40B4-BE49-F238E27FC236}">
                  <a16:creationId xmlns:a16="http://schemas.microsoft.com/office/drawing/2014/main" id="{90367D9C-1778-47A4-9E0E-993897A7F3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36">
              <a:extLst>
                <a:ext uri="{FF2B5EF4-FFF2-40B4-BE49-F238E27FC236}">
                  <a16:creationId xmlns:a16="http://schemas.microsoft.com/office/drawing/2014/main" id="{DBE3C0A6-97A3-41BE-AA9D-B20DB2EA1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37">
              <a:extLst>
                <a:ext uri="{FF2B5EF4-FFF2-40B4-BE49-F238E27FC236}">
                  <a16:creationId xmlns:a16="http://schemas.microsoft.com/office/drawing/2014/main" id="{0F827C5C-15C0-473F-9398-1E9AB81C0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38">
              <a:extLst>
                <a:ext uri="{FF2B5EF4-FFF2-40B4-BE49-F238E27FC236}">
                  <a16:creationId xmlns:a16="http://schemas.microsoft.com/office/drawing/2014/main" id="{D629A454-17F7-4B3A-9B56-96BA975C83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39">
              <a:extLst>
                <a:ext uri="{FF2B5EF4-FFF2-40B4-BE49-F238E27FC236}">
                  <a16:creationId xmlns:a16="http://schemas.microsoft.com/office/drawing/2014/main" id="{FEB0097E-4BFC-4C8F-9037-F434799010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40">
              <a:extLst>
                <a:ext uri="{FF2B5EF4-FFF2-40B4-BE49-F238E27FC236}">
                  <a16:creationId xmlns:a16="http://schemas.microsoft.com/office/drawing/2014/main" id="{8595F838-99A3-4D41-82FD-F3CA82CE7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41">
              <a:extLst>
                <a:ext uri="{FF2B5EF4-FFF2-40B4-BE49-F238E27FC236}">
                  <a16:creationId xmlns:a16="http://schemas.microsoft.com/office/drawing/2014/main" id="{4C1F0E38-43B6-4A7A-ACC4-C6F0D28E91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42">
              <a:extLst>
                <a:ext uri="{FF2B5EF4-FFF2-40B4-BE49-F238E27FC236}">
                  <a16:creationId xmlns:a16="http://schemas.microsoft.com/office/drawing/2014/main" id="{CA650461-7A70-47F8-9826-641CF6D6D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43">
              <a:extLst>
                <a:ext uri="{FF2B5EF4-FFF2-40B4-BE49-F238E27FC236}">
                  <a16:creationId xmlns:a16="http://schemas.microsoft.com/office/drawing/2014/main" id="{3BDC622D-E73F-499F-A6F9-FF997A5B16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44">
              <a:extLst>
                <a:ext uri="{FF2B5EF4-FFF2-40B4-BE49-F238E27FC236}">
                  <a16:creationId xmlns:a16="http://schemas.microsoft.com/office/drawing/2014/main" id="{78BC1E3B-7B36-4BCE-8266-E64A5B04DF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45">
              <a:extLst>
                <a:ext uri="{FF2B5EF4-FFF2-40B4-BE49-F238E27FC236}">
                  <a16:creationId xmlns:a16="http://schemas.microsoft.com/office/drawing/2014/main" id="{0F2D4C63-9818-4054-9426-6B1BE0C2C4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46">
              <a:extLst>
                <a:ext uri="{FF2B5EF4-FFF2-40B4-BE49-F238E27FC236}">
                  <a16:creationId xmlns:a16="http://schemas.microsoft.com/office/drawing/2014/main" id="{BF711EC5-23EB-4008-979C-9A6F8CC3E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47">
              <a:extLst>
                <a:ext uri="{FF2B5EF4-FFF2-40B4-BE49-F238E27FC236}">
                  <a16:creationId xmlns:a16="http://schemas.microsoft.com/office/drawing/2014/main" id="{5DD22B31-B49D-4FF2-98AD-73CCE70AB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48">
              <a:extLst>
                <a:ext uri="{FF2B5EF4-FFF2-40B4-BE49-F238E27FC236}">
                  <a16:creationId xmlns:a16="http://schemas.microsoft.com/office/drawing/2014/main" id="{3BA56CFE-8412-4F2D-8BF8-BC036C5D9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49">
              <a:extLst>
                <a:ext uri="{FF2B5EF4-FFF2-40B4-BE49-F238E27FC236}">
                  <a16:creationId xmlns:a16="http://schemas.microsoft.com/office/drawing/2014/main" id="{19C0278E-E206-4D81-91D8-3A7AE97F1B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50">
              <a:extLst>
                <a:ext uri="{FF2B5EF4-FFF2-40B4-BE49-F238E27FC236}">
                  <a16:creationId xmlns:a16="http://schemas.microsoft.com/office/drawing/2014/main" id="{8CAD7CB9-C5EE-4ED8-8CD0-648B9EBE2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51">
              <a:extLst>
                <a:ext uri="{FF2B5EF4-FFF2-40B4-BE49-F238E27FC236}">
                  <a16:creationId xmlns:a16="http://schemas.microsoft.com/office/drawing/2014/main" id="{FB220937-61E8-41E5-B398-694EA76C34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52">
              <a:extLst>
                <a:ext uri="{FF2B5EF4-FFF2-40B4-BE49-F238E27FC236}">
                  <a16:creationId xmlns:a16="http://schemas.microsoft.com/office/drawing/2014/main" id="{B1AA0B86-14E6-42A0-8EAF-11F19C79BB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53">
              <a:extLst>
                <a:ext uri="{FF2B5EF4-FFF2-40B4-BE49-F238E27FC236}">
                  <a16:creationId xmlns:a16="http://schemas.microsoft.com/office/drawing/2014/main" id="{5F5575BD-5513-4DD8-8EAD-9DE721052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E80E9069-A6BB-4420-A795-833F4B161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48D16BA2-4B82-4949-8036-78CDBD9EE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A892CA2E-2A0D-434C-97F4-02A6ED3B1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99BC13B1-618C-49B5-8351-66263C77A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6B93F8AE-D104-49AF-B7F4-2E7CE2F020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F9F5C3CE-6C59-4568-A341-1E4C8F9CE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F00A973C-CABA-4AE1-85E5-EAB579DB9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61">
              <a:extLst>
                <a:ext uri="{FF2B5EF4-FFF2-40B4-BE49-F238E27FC236}">
                  <a16:creationId xmlns:a16="http://schemas.microsoft.com/office/drawing/2014/main" id="{AA6090B5-CD89-413B-ADB4-6C5BAE5020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667E5E47-DD5B-4C2F-A01C-F1440CED6F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63">
              <a:extLst>
                <a:ext uri="{FF2B5EF4-FFF2-40B4-BE49-F238E27FC236}">
                  <a16:creationId xmlns:a16="http://schemas.microsoft.com/office/drawing/2014/main" id="{E3A77D17-4946-41C4-80A8-58614A7F70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64">
              <a:extLst>
                <a:ext uri="{FF2B5EF4-FFF2-40B4-BE49-F238E27FC236}">
                  <a16:creationId xmlns:a16="http://schemas.microsoft.com/office/drawing/2014/main" id="{2F6FB32A-3B68-408A-BE6B-4EFD768198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65">
              <a:extLst>
                <a:ext uri="{FF2B5EF4-FFF2-40B4-BE49-F238E27FC236}">
                  <a16:creationId xmlns:a16="http://schemas.microsoft.com/office/drawing/2014/main" id="{E5A97C4F-5BB4-49E0-B7C9-87CE4C7C6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66">
              <a:extLst>
                <a:ext uri="{FF2B5EF4-FFF2-40B4-BE49-F238E27FC236}">
                  <a16:creationId xmlns:a16="http://schemas.microsoft.com/office/drawing/2014/main" id="{3389DA9D-99B3-4F6E-B83B-8D8CB8DEC9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67">
              <a:extLst>
                <a:ext uri="{FF2B5EF4-FFF2-40B4-BE49-F238E27FC236}">
                  <a16:creationId xmlns:a16="http://schemas.microsoft.com/office/drawing/2014/main" id="{A8DBD2DD-1B99-4A6C-A0BC-A0E23FFACF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68">
              <a:extLst>
                <a:ext uri="{FF2B5EF4-FFF2-40B4-BE49-F238E27FC236}">
                  <a16:creationId xmlns:a16="http://schemas.microsoft.com/office/drawing/2014/main" id="{1FE8041B-B912-4489-B2A4-8BB4E164E6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69">
              <a:extLst>
                <a:ext uri="{FF2B5EF4-FFF2-40B4-BE49-F238E27FC236}">
                  <a16:creationId xmlns:a16="http://schemas.microsoft.com/office/drawing/2014/main" id="{FC751945-46FD-4C82-A266-B8B989D597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70">
              <a:extLst>
                <a:ext uri="{FF2B5EF4-FFF2-40B4-BE49-F238E27FC236}">
                  <a16:creationId xmlns:a16="http://schemas.microsoft.com/office/drawing/2014/main" id="{515D8910-9B98-4736-90D3-0FBEEB6C5B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71">
              <a:extLst>
                <a:ext uri="{FF2B5EF4-FFF2-40B4-BE49-F238E27FC236}">
                  <a16:creationId xmlns:a16="http://schemas.microsoft.com/office/drawing/2014/main" id="{6B425147-8524-4284-95F6-FFF5E30BBF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72">
              <a:extLst>
                <a:ext uri="{FF2B5EF4-FFF2-40B4-BE49-F238E27FC236}">
                  <a16:creationId xmlns:a16="http://schemas.microsoft.com/office/drawing/2014/main" id="{B0D9BFCA-9EC4-48BB-90FB-77B714E45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73">
              <a:extLst>
                <a:ext uri="{FF2B5EF4-FFF2-40B4-BE49-F238E27FC236}">
                  <a16:creationId xmlns:a16="http://schemas.microsoft.com/office/drawing/2014/main" id="{4B22EF15-2A1D-44B2-88F9-36F4A38CC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74">
              <a:extLst>
                <a:ext uri="{FF2B5EF4-FFF2-40B4-BE49-F238E27FC236}">
                  <a16:creationId xmlns:a16="http://schemas.microsoft.com/office/drawing/2014/main" id="{D2039623-C667-436F-9C21-1FFC1E25F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75">
              <a:extLst>
                <a:ext uri="{FF2B5EF4-FFF2-40B4-BE49-F238E27FC236}">
                  <a16:creationId xmlns:a16="http://schemas.microsoft.com/office/drawing/2014/main" id="{0E55A4D2-E9D8-423F-AA12-0EB8009B9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76">
              <a:extLst>
                <a:ext uri="{FF2B5EF4-FFF2-40B4-BE49-F238E27FC236}">
                  <a16:creationId xmlns:a16="http://schemas.microsoft.com/office/drawing/2014/main" id="{38B4C052-C66C-437B-BD88-F28AAEED7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77">
              <a:extLst>
                <a:ext uri="{FF2B5EF4-FFF2-40B4-BE49-F238E27FC236}">
                  <a16:creationId xmlns:a16="http://schemas.microsoft.com/office/drawing/2014/main" id="{F7367A48-617D-4B96-808E-11A3233C03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78">
              <a:extLst>
                <a:ext uri="{FF2B5EF4-FFF2-40B4-BE49-F238E27FC236}">
                  <a16:creationId xmlns:a16="http://schemas.microsoft.com/office/drawing/2014/main" id="{E21F7C57-5447-4628-8C61-431253E62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79">
              <a:extLst>
                <a:ext uri="{FF2B5EF4-FFF2-40B4-BE49-F238E27FC236}">
                  <a16:creationId xmlns:a16="http://schemas.microsoft.com/office/drawing/2014/main" id="{C313F774-51E2-4ED3-8E23-33E53A8CE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80">
              <a:extLst>
                <a:ext uri="{FF2B5EF4-FFF2-40B4-BE49-F238E27FC236}">
                  <a16:creationId xmlns:a16="http://schemas.microsoft.com/office/drawing/2014/main" id="{908CEB6A-61D0-4096-9E85-74415792BB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81">
              <a:extLst>
                <a:ext uri="{FF2B5EF4-FFF2-40B4-BE49-F238E27FC236}">
                  <a16:creationId xmlns:a16="http://schemas.microsoft.com/office/drawing/2014/main" id="{C052D25B-9B6F-40E4-849F-2FE595692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82">
              <a:extLst>
                <a:ext uri="{FF2B5EF4-FFF2-40B4-BE49-F238E27FC236}">
                  <a16:creationId xmlns:a16="http://schemas.microsoft.com/office/drawing/2014/main" id="{72C3FC00-324F-46AC-B48B-BE603250D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83">
              <a:extLst>
                <a:ext uri="{FF2B5EF4-FFF2-40B4-BE49-F238E27FC236}">
                  <a16:creationId xmlns:a16="http://schemas.microsoft.com/office/drawing/2014/main" id="{A80C6D1E-67CD-4C9E-945E-7A106114C2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84">
              <a:extLst>
                <a:ext uri="{FF2B5EF4-FFF2-40B4-BE49-F238E27FC236}">
                  <a16:creationId xmlns:a16="http://schemas.microsoft.com/office/drawing/2014/main" id="{544C5EC1-20CC-48CB-9B15-B3A060D4F7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85">
              <a:extLst>
                <a:ext uri="{FF2B5EF4-FFF2-40B4-BE49-F238E27FC236}">
                  <a16:creationId xmlns:a16="http://schemas.microsoft.com/office/drawing/2014/main" id="{1A4F6A88-4C4E-425B-9BD0-499D024368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86">
              <a:extLst>
                <a:ext uri="{FF2B5EF4-FFF2-40B4-BE49-F238E27FC236}">
                  <a16:creationId xmlns:a16="http://schemas.microsoft.com/office/drawing/2014/main" id="{23316936-16A0-4D95-A094-A1BD8D4E47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87">
              <a:extLst>
                <a:ext uri="{FF2B5EF4-FFF2-40B4-BE49-F238E27FC236}">
                  <a16:creationId xmlns:a16="http://schemas.microsoft.com/office/drawing/2014/main" id="{41EFA09F-3195-42A8-9299-D651025416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88">
              <a:extLst>
                <a:ext uri="{FF2B5EF4-FFF2-40B4-BE49-F238E27FC236}">
                  <a16:creationId xmlns:a16="http://schemas.microsoft.com/office/drawing/2014/main" id="{9FE329E2-88EF-4F92-B69F-F9BE5C587E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89">
              <a:extLst>
                <a:ext uri="{FF2B5EF4-FFF2-40B4-BE49-F238E27FC236}">
                  <a16:creationId xmlns:a16="http://schemas.microsoft.com/office/drawing/2014/main" id="{A198D97C-82A2-4449-BCB0-CAFA049837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90">
              <a:extLst>
                <a:ext uri="{FF2B5EF4-FFF2-40B4-BE49-F238E27FC236}">
                  <a16:creationId xmlns:a16="http://schemas.microsoft.com/office/drawing/2014/main" id="{9C2B4BD7-465F-489E-B572-6F2B10FED3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91">
              <a:extLst>
                <a:ext uri="{FF2B5EF4-FFF2-40B4-BE49-F238E27FC236}">
                  <a16:creationId xmlns:a16="http://schemas.microsoft.com/office/drawing/2014/main" id="{9398F13D-874B-46DE-AF76-8968096344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92">
              <a:extLst>
                <a:ext uri="{FF2B5EF4-FFF2-40B4-BE49-F238E27FC236}">
                  <a16:creationId xmlns:a16="http://schemas.microsoft.com/office/drawing/2014/main" id="{24BB9FF5-7C43-474F-B137-37ABE433AB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93">
              <a:extLst>
                <a:ext uri="{FF2B5EF4-FFF2-40B4-BE49-F238E27FC236}">
                  <a16:creationId xmlns:a16="http://schemas.microsoft.com/office/drawing/2014/main" id="{C25E27B1-6FD9-475D-8774-E11FD4D0A6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94">
              <a:extLst>
                <a:ext uri="{FF2B5EF4-FFF2-40B4-BE49-F238E27FC236}">
                  <a16:creationId xmlns:a16="http://schemas.microsoft.com/office/drawing/2014/main" id="{7E55AACD-DF59-47F5-A81D-A714F98D7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95">
              <a:extLst>
                <a:ext uri="{FF2B5EF4-FFF2-40B4-BE49-F238E27FC236}">
                  <a16:creationId xmlns:a16="http://schemas.microsoft.com/office/drawing/2014/main" id="{84BEDADF-44CA-4459-BDCD-B89742AFAE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96">
              <a:extLst>
                <a:ext uri="{FF2B5EF4-FFF2-40B4-BE49-F238E27FC236}">
                  <a16:creationId xmlns:a16="http://schemas.microsoft.com/office/drawing/2014/main" id="{762FC968-01CB-4B6B-AD54-BDC6E6AD2B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97">
              <a:extLst>
                <a:ext uri="{FF2B5EF4-FFF2-40B4-BE49-F238E27FC236}">
                  <a16:creationId xmlns:a16="http://schemas.microsoft.com/office/drawing/2014/main" id="{682F9B36-C551-4F48-B979-363CCFEC7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98">
              <a:extLst>
                <a:ext uri="{FF2B5EF4-FFF2-40B4-BE49-F238E27FC236}">
                  <a16:creationId xmlns:a16="http://schemas.microsoft.com/office/drawing/2014/main" id="{BA24BC87-6DAF-411C-8D1F-9E1C63BB06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99">
              <a:extLst>
                <a:ext uri="{FF2B5EF4-FFF2-40B4-BE49-F238E27FC236}">
                  <a16:creationId xmlns:a16="http://schemas.microsoft.com/office/drawing/2014/main" id="{0AB972FB-518D-4C3D-B2B9-706F40405E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300">
              <a:extLst>
                <a:ext uri="{FF2B5EF4-FFF2-40B4-BE49-F238E27FC236}">
                  <a16:creationId xmlns:a16="http://schemas.microsoft.com/office/drawing/2014/main" id="{09700AA9-A272-4887-B4DA-D6B2020523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301">
              <a:extLst>
                <a:ext uri="{FF2B5EF4-FFF2-40B4-BE49-F238E27FC236}">
                  <a16:creationId xmlns:a16="http://schemas.microsoft.com/office/drawing/2014/main" id="{D970E28E-EBFD-4AD4-9691-7EAA058A45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02">
              <a:extLst>
                <a:ext uri="{FF2B5EF4-FFF2-40B4-BE49-F238E27FC236}">
                  <a16:creationId xmlns:a16="http://schemas.microsoft.com/office/drawing/2014/main" id="{F21EDF3A-E34B-434A-8BF4-C63A89BA88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303">
              <a:extLst>
                <a:ext uri="{FF2B5EF4-FFF2-40B4-BE49-F238E27FC236}">
                  <a16:creationId xmlns:a16="http://schemas.microsoft.com/office/drawing/2014/main" id="{AA3F6EB8-183A-425A-B34B-C77313B566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304">
              <a:extLst>
                <a:ext uri="{FF2B5EF4-FFF2-40B4-BE49-F238E27FC236}">
                  <a16:creationId xmlns:a16="http://schemas.microsoft.com/office/drawing/2014/main" id="{2065AF45-E945-44F5-AD0D-0089FB8E3E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05">
              <a:extLst>
                <a:ext uri="{FF2B5EF4-FFF2-40B4-BE49-F238E27FC236}">
                  <a16:creationId xmlns:a16="http://schemas.microsoft.com/office/drawing/2014/main" id="{86E1C06B-C273-4495-A43C-5838F38E88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DB6DD0E-4277-4BCF-816A-705C67D71B0C}"/>
              </a:ext>
            </a:extLst>
          </p:cNvPr>
          <p:cNvGrpSpPr/>
          <p:nvPr/>
        </p:nvGrpSpPr>
        <p:grpSpPr>
          <a:xfrm>
            <a:off x="1279595" y="1500414"/>
            <a:ext cx="2393620" cy="3301443"/>
            <a:chOff x="1374395" y="1640114"/>
            <a:chExt cx="2393620" cy="3301443"/>
          </a:xfrm>
        </p:grpSpPr>
        <p:sp>
          <p:nvSpPr>
            <p:cNvPr id="3" name="流程图: 数据 2">
              <a:extLst>
                <a:ext uri="{FF2B5EF4-FFF2-40B4-BE49-F238E27FC236}">
                  <a16:creationId xmlns:a16="http://schemas.microsoft.com/office/drawing/2014/main" id="{C0D703CA-2EDE-46E1-B31A-BEA911A3697D}"/>
                </a:ext>
              </a:extLst>
            </p:cNvPr>
            <p:cNvSpPr/>
            <p:nvPr/>
          </p:nvSpPr>
          <p:spPr>
            <a:xfrm>
              <a:off x="1619900" y="1640114"/>
              <a:ext cx="2148115" cy="3188594"/>
            </a:xfrm>
            <a:prstGeom prst="flowChartInputOutput">
              <a:avLst/>
            </a:prstGeom>
            <a:noFill/>
            <a:ln>
              <a:gradFill>
                <a:gsLst>
                  <a:gs pos="0">
                    <a:srgbClr val="7C418D"/>
                  </a:gs>
                  <a:gs pos="100000">
                    <a:srgbClr val="3E2146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63029E85-5673-49C1-9A9D-E8D9E59AE776}"/>
                </a:ext>
              </a:extLst>
            </p:cNvPr>
            <p:cNvSpPr/>
            <p:nvPr/>
          </p:nvSpPr>
          <p:spPr>
            <a:xfrm>
              <a:off x="1374395" y="1752963"/>
              <a:ext cx="2148115" cy="3188594"/>
            </a:xfrm>
            <a:custGeom>
              <a:avLst/>
              <a:gdLst>
                <a:gd name="connsiteX0" fmla="*/ 429623 w 2148115"/>
                <a:gd name="connsiteY0" fmla="*/ 0 h 3188594"/>
                <a:gd name="connsiteX1" fmla="*/ 2148115 w 2148115"/>
                <a:gd name="connsiteY1" fmla="*/ 0 h 3188594"/>
                <a:gd name="connsiteX2" fmla="*/ 1718492 w 2148115"/>
                <a:gd name="connsiteY2" fmla="*/ 3188594 h 3188594"/>
                <a:gd name="connsiteX3" fmla="*/ 0 w 2148115"/>
                <a:gd name="connsiteY3" fmla="*/ 3188594 h 31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8115" h="3188594">
                  <a:moveTo>
                    <a:pt x="429623" y="0"/>
                  </a:moveTo>
                  <a:lnTo>
                    <a:pt x="2148115" y="0"/>
                  </a:lnTo>
                  <a:lnTo>
                    <a:pt x="1718492" y="3188594"/>
                  </a:lnTo>
                  <a:lnTo>
                    <a:pt x="0" y="3188594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238E175-020A-4661-AE2D-D46339CD2C1C}"/>
              </a:ext>
            </a:extLst>
          </p:cNvPr>
          <p:cNvGrpSpPr/>
          <p:nvPr/>
        </p:nvGrpSpPr>
        <p:grpSpPr>
          <a:xfrm>
            <a:off x="725405" y="5126615"/>
            <a:ext cx="2864810" cy="973870"/>
            <a:chOff x="792790" y="5166077"/>
            <a:chExt cx="2864810" cy="973870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D9175D5-8648-43D2-ADD7-F7346BC9F245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007FE54-4FF4-439B-830D-88CCE03C0B6C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EF471CC-809C-436C-A873-192F572FC329}"/>
              </a:ext>
            </a:extLst>
          </p:cNvPr>
          <p:cNvGrpSpPr/>
          <p:nvPr/>
        </p:nvGrpSpPr>
        <p:grpSpPr>
          <a:xfrm>
            <a:off x="4509253" y="5126615"/>
            <a:ext cx="2864810" cy="973870"/>
            <a:chOff x="792790" y="5166077"/>
            <a:chExt cx="2864810" cy="97387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D6A30AF-C642-441D-832E-040C4B7618AB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23FE591-AF55-4318-A9BB-AB3806FD11D1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ACD8DCD-183A-4138-BC10-CB83DA2C3CB8}"/>
              </a:ext>
            </a:extLst>
          </p:cNvPr>
          <p:cNvGrpSpPr/>
          <p:nvPr/>
        </p:nvGrpSpPr>
        <p:grpSpPr>
          <a:xfrm>
            <a:off x="8293100" y="5126615"/>
            <a:ext cx="2864810" cy="973870"/>
            <a:chOff x="792790" y="5166077"/>
            <a:chExt cx="2864810" cy="97387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62C930F-A43F-498A-AF2F-3D883FD05CC4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F2EF164-F9C4-4091-ABAE-210A07D7588F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1C52393-8C9E-4535-A514-4E66C74369CD}"/>
              </a:ext>
            </a:extLst>
          </p:cNvPr>
          <p:cNvGrpSpPr/>
          <p:nvPr/>
        </p:nvGrpSpPr>
        <p:grpSpPr>
          <a:xfrm>
            <a:off x="5067924" y="1500414"/>
            <a:ext cx="2393620" cy="3301443"/>
            <a:chOff x="1374395" y="1640114"/>
            <a:chExt cx="2393620" cy="3301443"/>
          </a:xfrm>
        </p:grpSpPr>
        <p:sp>
          <p:nvSpPr>
            <p:cNvPr id="21" name="流程图: 数据 20">
              <a:extLst>
                <a:ext uri="{FF2B5EF4-FFF2-40B4-BE49-F238E27FC236}">
                  <a16:creationId xmlns:a16="http://schemas.microsoft.com/office/drawing/2014/main" id="{50F2FE49-33A0-4229-8D32-55FFEB2543E8}"/>
                </a:ext>
              </a:extLst>
            </p:cNvPr>
            <p:cNvSpPr/>
            <p:nvPr/>
          </p:nvSpPr>
          <p:spPr>
            <a:xfrm>
              <a:off x="1619900" y="1640114"/>
              <a:ext cx="2148115" cy="3188594"/>
            </a:xfrm>
            <a:prstGeom prst="flowChartInputOutput">
              <a:avLst/>
            </a:prstGeom>
            <a:noFill/>
            <a:ln>
              <a:gradFill>
                <a:gsLst>
                  <a:gs pos="0">
                    <a:srgbClr val="7C418D"/>
                  </a:gs>
                  <a:gs pos="100000">
                    <a:srgbClr val="3E2146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827EA4A-02A3-468B-9956-015AA6F11348}"/>
                </a:ext>
              </a:extLst>
            </p:cNvPr>
            <p:cNvSpPr/>
            <p:nvPr/>
          </p:nvSpPr>
          <p:spPr>
            <a:xfrm>
              <a:off x="1374395" y="1752963"/>
              <a:ext cx="2148115" cy="3188594"/>
            </a:xfrm>
            <a:custGeom>
              <a:avLst/>
              <a:gdLst>
                <a:gd name="connsiteX0" fmla="*/ 429623 w 2148115"/>
                <a:gd name="connsiteY0" fmla="*/ 0 h 3188594"/>
                <a:gd name="connsiteX1" fmla="*/ 2148115 w 2148115"/>
                <a:gd name="connsiteY1" fmla="*/ 0 h 3188594"/>
                <a:gd name="connsiteX2" fmla="*/ 1718492 w 2148115"/>
                <a:gd name="connsiteY2" fmla="*/ 3188594 h 3188594"/>
                <a:gd name="connsiteX3" fmla="*/ 0 w 2148115"/>
                <a:gd name="connsiteY3" fmla="*/ 3188594 h 31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8115" h="3188594">
                  <a:moveTo>
                    <a:pt x="429623" y="0"/>
                  </a:moveTo>
                  <a:lnTo>
                    <a:pt x="2148115" y="0"/>
                  </a:lnTo>
                  <a:lnTo>
                    <a:pt x="1718492" y="3188594"/>
                  </a:lnTo>
                  <a:lnTo>
                    <a:pt x="0" y="3188594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12E23A9-5DE2-42C3-89A3-CE424DF9B531}"/>
              </a:ext>
            </a:extLst>
          </p:cNvPr>
          <p:cNvGrpSpPr/>
          <p:nvPr/>
        </p:nvGrpSpPr>
        <p:grpSpPr>
          <a:xfrm>
            <a:off x="8764290" y="1500414"/>
            <a:ext cx="2393620" cy="3301443"/>
            <a:chOff x="1374395" y="1640114"/>
            <a:chExt cx="2393620" cy="3301443"/>
          </a:xfrm>
        </p:grpSpPr>
        <p:sp>
          <p:nvSpPr>
            <p:cNvPr id="24" name="流程图: 数据 23">
              <a:extLst>
                <a:ext uri="{FF2B5EF4-FFF2-40B4-BE49-F238E27FC236}">
                  <a16:creationId xmlns:a16="http://schemas.microsoft.com/office/drawing/2014/main" id="{8ED4393A-2CA0-442C-A461-D6FE4726DDD4}"/>
                </a:ext>
              </a:extLst>
            </p:cNvPr>
            <p:cNvSpPr/>
            <p:nvPr/>
          </p:nvSpPr>
          <p:spPr>
            <a:xfrm>
              <a:off x="1619900" y="1640114"/>
              <a:ext cx="2148115" cy="3188594"/>
            </a:xfrm>
            <a:prstGeom prst="flowChartInputOutput">
              <a:avLst/>
            </a:prstGeom>
            <a:noFill/>
            <a:ln>
              <a:gradFill>
                <a:gsLst>
                  <a:gs pos="0">
                    <a:srgbClr val="7C418D"/>
                  </a:gs>
                  <a:gs pos="100000">
                    <a:srgbClr val="3E2146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7ABE69E-B87C-469B-809A-D3D1E3EF80D0}"/>
                </a:ext>
              </a:extLst>
            </p:cNvPr>
            <p:cNvSpPr/>
            <p:nvPr/>
          </p:nvSpPr>
          <p:spPr>
            <a:xfrm>
              <a:off x="1374395" y="1752963"/>
              <a:ext cx="2148115" cy="3188594"/>
            </a:xfrm>
            <a:custGeom>
              <a:avLst/>
              <a:gdLst>
                <a:gd name="connsiteX0" fmla="*/ 429623 w 2148115"/>
                <a:gd name="connsiteY0" fmla="*/ 0 h 3188594"/>
                <a:gd name="connsiteX1" fmla="*/ 2148115 w 2148115"/>
                <a:gd name="connsiteY1" fmla="*/ 0 h 3188594"/>
                <a:gd name="connsiteX2" fmla="*/ 1718492 w 2148115"/>
                <a:gd name="connsiteY2" fmla="*/ 3188594 h 3188594"/>
                <a:gd name="connsiteX3" fmla="*/ 0 w 2148115"/>
                <a:gd name="connsiteY3" fmla="*/ 3188594 h 31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8115" h="3188594">
                  <a:moveTo>
                    <a:pt x="429623" y="0"/>
                  </a:moveTo>
                  <a:lnTo>
                    <a:pt x="2148115" y="0"/>
                  </a:lnTo>
                  <a:lnTo>
                    <a:pt x="1718492" y="3188594"/>
                  </a:lnTo>
                  <a:lnTo>
                    <a:pt x="0" y="3188594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EDE06D41-1389-5047-ACE1-29CA6AD5BF50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7" name="图片 26" descr="G:\2021\校庆\PPT\logo-08.pnglogo-08">
            <a:extLst>
              <a:ext uri="{FF2B5EF4-FFF2-40B4-BE49-F238E27FC236}">
                <a16:creationId xmlns:a16="http://schemas.microsoft.com/office/drawing/2014/main" id="{60F0C703-E9B5-4F4D-8988-DD2E044411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5290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0D7E0FF-A4E3-4865-A26F-72E6D220CAD4}"/>
              </a:ext>
            </a:extLst>
          </p:cNvPr>
          <p:cNvGrpSpPr/>
          <p:nvPr/>
        </p:nvGrpSpPr>
        <p:grpSpPr>
          <a:xfrm>
            <a:off x="4229100" y="2119367"/>
            <a:ext cx="3733800" cy="3733800"/>
            <a:chOff x="3774900" y="1770480"/>
            <a:chExt cx="4286782" cy="428678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8B88BDC-D360-4BE2-B231-9B37B9BFC9A2}"/>
                </a:ext>
              </a:extLst>
            </p:cNvPr>
            <p:cNvSpPr/>
            <p:nvPr/>
          </p:nvSpPr>
          <p:spPr>
            <a:xfrm>
              <a:off x="4038782" y="2034362"/>
              <a:ext cx="3759018" cy="3759018"/>
            </a:xfrm>
            <a:prstGeom prst="ellipse">
              <a:avLst/>
            </a:prstGeom>
            <a:gradFill flip="none" rotWithShape="1">
              <a:gsLst>
                <a:gs pos="100000">
                  <a:srgbClr val="8C4BA0">
                    <a:alpha val="0"/>
                  </a:srgbClr>
                </a:gs>
                <a:gs pos="0">
                  <a:srgbClr val="8C4BA0">
                    <a:alpha val="3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1162C963-E930-491B-BE62-82BBE3141F67}"/>
                </a:ext>
              </a:extLst>
            </p:cNvPr>
            <p:cNvSpPr/>
            <p:nvPr/>
          </p:nvSpPr>
          <p:spPr>
            <a:xfrm>
              <a:off x="3774900" y="1770480"/>
              <a:ext cx="4286782" cy="4286782"/>
            </a:xfrm>
            <a:prstGeom prst="ellipse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D97A7DD-7F45-47F3-8F86-C5FF06153B5D}"/>
                </a:ext>
              </a:extLst>
            </p:cNvPr>
            <p:cNvSpPr/>
            <p:nvPr/>
          </p:nvSpPr>
          <p:spPr>
            <a:xfrm>
              <a:off x="4701648" y="4107875"/>
              <a:ext cx="2567741" cy="459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  <p:sp>
          <p:nvSpPr>
            <p:cNvPr id="52" name="TextBox 2">
              <a:extLst>
                <a:ext uri="{FF2B5EF4-FFF2-40B4-BE49-F238E27FC236}">
                  <a16:creationId xmlns:a16="http://schemas.microsoft.com/office/drawing/2014/main" id="{7E29D607-BFA8-411F-87DA-0980FCA6C662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992280" y="2967020"/>
              <a:ext cx="1852023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400" b="1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2022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2C27FB2-DF32-4C5B-9804-6FC3B1C9FFF3}"/>
              </a:ext>
            </a:extLst>
          </p:cNvPr>
          <p:cNvGrpSpPr/>
          <p:nvPr/>
        </p:nvGrpSpPr>
        <p:grpSpPr>
          <a:xfrm>
            <a:off x="4145985" y="2270356"/>
            <a:ext cx="953630" cy="953630"/>
            <a:chOff x="3111500" y="1758385"/>
            <a:chExt cx="1346200" cy="134620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652B13B-9BDC-4944-8728-72EFC6BCE71E}"/>
                </a:ext>
              </a:extLst>
            </p:cNvPr>
            <p:cNvSpPr/>
            <p:nvPr/>
          </p:nvSpPr>
          <p:spPr>
            <a:xfrm>
              <a:off x="3111500" y="1758385"/>
              <a:ext cx="1346200" cy="134620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05E69ABD-1253-4B74-8C0A-E063F2F77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14669" y="2161554"/>
              <a:ext cx="539862" cy="539862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E603924-2C32-4D4F-A647-A463418A2CFB}"/>
              </a:ext>
            </a:extLst>
          </p:cNvPr>
          <p:cNvGrpSpPr/>
          <p:nvPr/>
        </p:nvGrpSpPr>
        <p:grpSpPr>
          <a:xfrm>
            <a:off x="4145985" y="4734156"/>
            <a:ext cx="953630" cy="953630"/>
            <a:chOff x="3111500" y="4222185"/>
            <a:chExt cx="1346200" cy="1346200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8BB30186-7AF1-4776-B82F-2F53FBFB9D63}"/>
                </a:ext>
              </a:extLst>
            </p:cNvPr>
            <p:cNvSpPr/>
            <p:nvPr/>
          </p:nvSpPr>
          <p:spPr>
            <a:xfrm>
              <a:off x="3111500" y="4222185"/>
              <a:ext cx="1346200" cy="134620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59" name="图形 58">
              <a:extLst>
                <a:ext uri="{FF2B5EF4-FFF2-40B4-BE49-F238E27FC236}">
                  <a16:creationId xmlns:a16="http://schemas.microsoft.com/office/drawing/2014/main" id="{3843A6CD-3373-4AF2-BA91-B9348A7D3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97962" y="4608647"/>
              <a:ext cx="573276" cy="573276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9AFDE43-C12B-495F-B3E6-4DDA359CAAAD}"/>
              </a:ext>
            </a:extLst>
          </p:cNvPr>
          <p:cNvGrpSpPr/>
          <p:nvPr/>
        </p:nvGrpSpPr>
        <p:grpSpPr>
          <a:xfrm>
            <a:off x="7054285" y="2270356"/>
            <a:ext cx="953630" cy="953630"/>
            <a:chOff x="7772400" y="1758385"/>
            <a:chExt cx="1346200" cy="1346200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48C028-ED18-4161-8C5C-4FBEA2B66483}"/>
                </a:ext>
              </a:extLst>
            </p:cNvPr>
            <p:cNvSpPr/>
            <p:nvPr/>
          </p:nvSpPr>
          <p:spPr>
            <a:xfrm>
              <a:off x="7772400" y="1758385"/>
              <a:ext cx="1346200" cy="134620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60" name="图形 59">
              <a:extLst>
                <a:ext uri="{FF2B5EF4-FFF2-40B4-BE49-F238E27FC236}">
                  <a16:creationId xmlns:a16="http://schemas.microsoft.com/office/drawing/2014/main" id="{5C5D09B8-D1F0-4CFB-BA88-EED3C58E6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90994" y="2176979"/>
              <a:ext cx="509012" cy="509012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37BED9B-023F-4C65-ADB5-8CC328960B0C}"/>
              </a:ext>
            </a:extLst>
          </p:cNvPr>
          <p:cNvGrpSpPr/>
          <p:nvPr/>
        </p:nvGrpSpPr>
        <p:grpSpPr>
          <a:xfrm>
            <a:off x="7054285" y="4734156"/>
            <a:ext cx="953630" cy="953630"/>
            <a:chOff x="7772400" y="4222185"/>
            <a:chExt cx="1346200" cy="1346200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E9033655-2807-45E0-ACF8-B91EACD14A37}"/>
                </a:ext>
              </a:extLst>
            </p:cNvPr>
            <p:cNvSpPr/>
            <p:nvPr/>
          </p:nvSpPr>
          <p:spPr>
            <a:xfrm>
              <a:off x="7772400" y="4222185"/>
              <a:ext cx="1346200" cy="134620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DC74CC68-5B49-416D-AF07-AB4AA8D1D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83281" y="4653609"/>
              <a:ext cx="524438" cy="483352"/>
            </a:xfrm>
            <a:prstGeom prst="rect">
              <a:avLst/>
            </a:prstGeom>
          </p:spPr>
        </p:pic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AC90F42-CB51-41C7-9F5A-821B1AB91E77}"/>
              </a:ext>
            </a:extLst>
          </p:cNvPr>
          <p:cNvGrpSpPr/>
          <p:nvPr/>
        </p:nvGrpSpPr>
        <p:grpSpPr>
          <a:xfrm>
            <a:off x="8206244" y="2222469"/>
            <a:ext cx="3526743" cy="975960"/>
            <a:chOff x="1887176" y="1780605"/>
            <a:chExt cx="2665493" cy="97596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AEDC10F-73B2-4B81-B70F-6E8FA5BD17E3}"/>
                </a:ext>
              </a:extLst>
            </p:cNvPr>
            <p:cNvSpPr/>
            <p:nvPr/>
          </p:nvSpPr>
          <p:spPr>
            <a:xfrm>
              <a:off x="1909307" y="22075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EFF37C6-63F4-43CB-BE10-834ABF12898B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FC02D4FA-7249-497A-A682-19D2591175F8}"/>
              </a:ext>
            </a:extLst>
          </p:cNvPr>
          <p:cNvGrpSpPr/>
          <p:nvPr/>
        </p:nvGrpSpPr>
        <p:grpSpPr>
          <a:xfrm>
            <a:off x="8206244" y="4749769"/>
            <a:ext cx="3526743" cy="975960"/>
            <a:chOff x="1887176" y="1780605"/>
            <a:chExt cx="2665493" cy="975960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7578243-5C3A-4915-A9D7-895451420D3F}"/>
                </a:ext>
              </a:extLst>
            </p:cNvPr>
            <p:cNvSpPr/>
            <p:nvPr/>
          </p:nvSpPr>
          <p:spPr>
            <a:xfrm>
              <a:off x="1909307" y="22075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646E962-FC82-4744-BB3C-E67800F62863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1F1BD43-C5E2-40AC-B337-0C01EEB4D270}"/>
              </a:ext>
            </a:extLst>
          </p:cNvPr>
          <p:cNvGrpSpPr/>
          <p:nvPr/>
        </p:nvGrpSpPr>
        <p:grpSpPr>
          <a:xfrm>
            <a:off x="439540" y="2222469"/>
            <a:ext cx="3497461" cy="975960"/>
            <a:chOff x="1909307" y="1780605"/>
            <a:chExt cx="2643362" cy="975960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32A6534-0DF9-479E-8660-133EC4FB0618}"/>
                </a:ext>
              </a:extLst>
            </p:cNvPr>
            <p:cNvSpPr/>
            <p:nvPr/>
          </p:nvSpPr>
          <p:spPr>
            <a:xfrm>
              <a:off x="1909307" y="22075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573C5D00-A1F0-45C8-8A2D-EC9430CC6C6F}"/>
                </a:ext>
              </a:extLst>
            </p:cNvPr>
            <p:cNvSpPr/>
            <p:nvPr/>
          </p:nvSpPr>
          <p:spPr>
            <a:xfrm>
              <a:off x="2856634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F0F9E552-A57E-40FB-AF41-778423754289}"/>
              </a:ext>
            </a:extLst>
          </p:cNvPr>
          <p:cNvGrpSpPr/>
          <p:nvPr/>
        </p:nvGrpSpPr>
        <p:grpSpPr>
          <a:xfrm>
            <a:off x="439540" y="4749769"/>
            <a:ext cx="3497461" cy="975960"/>
            <a:chOff x="1909307" y="1780605"/>
            <a:chExt cx="2643362" cy="97596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8A86C07-3E02-4A0C-9AE5-CDD2B1B015DF}"/>
                </a:ext>
              </a:extLst>
            </p:cNvPr>
            <p:cNvSpPr/>
            <p:nvPr/>
          </p:nvSpPr>
          <p:spPr>
            <a:xfrm>
              <a:off x="1909307" y="22075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9AEA3D74-5EEA-4725-B378-35EF7D25C949}"/>
                </a:ext>
              </a:extLst>
            </p:cNvPr>
            <p:cNvSpPr/>
            <p:nvPr/>
          </p:nvSpPr>
          <p:spPr>
            <a:xfrm>
              <a:off x="2856634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7A25AE8E-01D5-A74D-8CC2-BD00B7CB5602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32" name="图片 31" descr="G:\2021\校庆\PPT\logo-08.pnglogo-08">
            <a:extLst>
              <a:ext uri="{FF2B5EF4-FFF2-40B4-BE49-F238E27FC236}">
                <a16:creationId xmlns:a16="http://schemas.microsoft.com/office/drawing/2014/main" id="{33759A14-2D40-F94A-864B-A85CEAE912D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860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653673"/>
            </a:gs>
            <a:gs pos="100000">
              <a:srgbClr val="8C4BA0"/>
            </a:gs>
            <a:gs pos="20000">
              <a:srgbClr val="3E214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C3B5742-6831-419E-82D6-5EAC84C49C7A}"/>
              </a:ext>
            </a:extLst>
          </p:cNvPr>
          <p:cNvGrpSpPr/>
          <p:nvPr/>
        </p:nvGrpSpPr>
        <p:grpSpPr>
          <a:xfrm>
            <a:off x="413378" y="742894"/>
            <a:ext cx="4095122" cy="761160"/>
            <a:chOff x="413378" y="577794"/>
            <a:chExt cx="4095122" cy="76116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DCE9D35-8C60-425E-A668-9C40678B76FA}"/>
                </a:ext>
              </a:extLst>
            </p:cNvPr>
            <p:cNvSpPr txBox="1"/>
            <p:nvPr/>
          </p:nvSpPr>
          <p:spPr>
            <a:xfrm>
              <a:off x="1391559" y="581770"/>
              <a:ext cx="3116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BD9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模板使用说明</a:t>
              </a:r>
            </a:p>
          </p:txBody>
        </p:sp>
        <p:pic>
          <p:nvPicPr>
            <p:cNvPr id="19" name="图片 18" descr="G:\2021\校庆\PPT\logo-08.pnglogo-08">
              <a:extLst>
                <a:ext uri="{FF2B5EF4-FFF2-40B4-BE49-F238E27FC236}">
                  <a16:creationId xmlns:a16="http://schemas.microsoft.com/office/drawing/2014/main" id="{EA0548D5-4C12-4300-81E3-38BAF930F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9900000">
              <a:off x="413378" y="577794"/>
              <a:ext cx="826362" cy="761160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7948A437-4B04-493D-AC53-73386A1026CB}"/>
              </a:ext>
            </a:extLst>
          </p:cNvPr>
          <p:cNvSpPr txBox="1"/>
          <p:nvPr/>
        </p:nvSpPr>
        <p:spPr>
          <a:xfrm>
            <a:off x="1429659" y="21184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1E6293E-BC01-4636-84FB-206AA434F31C}"/>
              </a:ext>
            </a:extLst>
          </p:cNvPr>
          <p:cNvSpPr txBox="1"/>
          <p:nvPr/>
        </p:nvSpPr>
        <p:spPr>
          <a:xfrm>
            <a:off x="2311400" y="2150280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内页中的标题文字是放到母板中的，要修改文字请到母板中编辑。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3FD541F-F0BE-4E78-A2DA-251FF80384BB}"/>
              </a:ext>
            </a:extLst>
          </p:cNvPr>
          <p:cNvSpPr txBox="1"/>
          <p:nvPr/>
        </p:nvSpPr>
        <p:spPr>
          <a:xfrm>
            <a:off x="2311400" y="2594780"/>
            <a:ext cx="7988300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</a:rPr>
              <a:t>母板打开方式：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从菜单中选选择</a:t>
            </a:r>
            <a:r>
              <a:rPr lang="zh-CN" altLang="en-US" sz="1400" b="1" dirty="0">
                <a:solidFill>
                  <a:schemeClr val="bg1"/>
                </a:solidFill>
              </a:rPr>
              <a:t>视图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选项打开，点击幻灯片母版，找到对应的标题页进行编辑，编辑完成后关闭母版视图就可回到内容页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989420B-D459-4643-B29E-4A4D2CE17B2A}"/>
              </a:ext>
            </a:extLst>
          </p:cNvPr>
          <p:cNvSpPr txBox="1"/>
          <p:nvPr/>
        </p:nvSpPr>
        <p:spPr>
          <a:xfrm>
            <a:off x="1429659" y="37059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图片：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7D2A517-6004-417F-BA68-E5E33D0639DE}"/>
              </a:ext>
            </a:extLst>
          </p:cNvPr>
          <p:cNvSpPr txBox="1"/>
          <p:nvPr/>
        </p:nvSpPr>
        <p:spPr>
          <a:xfrm>
            <a:off x="2311400" y="373778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内页中的图片可以进行替换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F4681E6-DA60-4398-9BD0-567FF6C83359}"/>
              </a:ext>
            </a:extLst>
          </p:cNvPr>
          <p:cNvSpPr txBox="1"/>
          <p:nvPr/>
        </p:nvSpPr>
        <p:spPr>
          <a:xfrm>
            <a:off x="2311400" y="4194980"/>
            <a:ext cx="7988300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选中要替换的图片，右键选择更改图片，可以选择来自文件替换当前图片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A9DA1E1-F835-4A4F-A35E-0DE6B0DCA671}"/>
              </a:ext>
            </a:extLst>
          </p:cNvPr>
          <p:cNvSpPr txBox="1"/>
          <p:nvPr/>
        </p:nvSpPr>
        <p:spPr>
          <a:xfrm>
            <a:off x="1429659" y="49632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图标：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2D9D270-7505-414F-BA63-24AA60D87232}"/>
              </a:ext>
            </a:extLst>
          </p:cNvPr>
          <p:cNvSpPr txBox="1"/>
          <p:nvPr/>
        </p:nvSpPr>
        <p:spPr>
          <a:xfrm>
            <a:off x="2311400" y="499508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选择图标可以在形状填充中更改颜色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887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5D1031-ECF7-49BF-831B-08DCB938302F}"/>
              </a:ext>
            </a:extLst>
          </p:cNvPr>
          <p:cNvSpPr/>
          <p:nvPr/>
        </p:nvSpPr>
        <p:spPr>
          <a:xfrm>
            <a:off x="0" y="1227455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FBB36E-663C-4271-8F1D-D8EB45B4498C}"/>
              </a:ext>
            </a:extLst>
          </p:cNvPr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999622-0D78-47FA-A6E4-A22DABBEBBE4}"/>
              </a:ext>
            </a:extLst>
          </p:cNvPr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ea typeface="微软雅黑" panose="020B0503020204020204" pitchFamily="34" charset="-122"/>
              </a:rPr>
              <a:t>问题引入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ACE11A0B-3F43-411A-AB0A-1D5436ACA5D6}"/>
              </a:ext>
            </a:extLst>
          </p:cNvPr>
          <p:cNvSpPr/>
          <p:nvPr/>
        </p:nvSpPr>
        <p:spPr>
          <a:xfrm>
            <a:off x="-622118" y="1773105"/>
            <a:ext cx="3759018" cy="3759018"/>
          </a:xfrm>
          <a:prstGeom prst="ellipse">
            <a:avLst/>
          </a:prstGeom>
          <a:solidFill>
            <a:srgbClr val="7C4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B947C6B-C17F-4322-A040-B06C33302DC4}"/>
              </a:ext>
            </a:extLst>
          </p:cNvPr>
          <p:cNvSpPr/>
          <p:nvPr/>
        </p:nvSpPr>
        <p:spPr>
          <a:xfrm>
            <a:off x="-886000" y="1509223"/>
            <a:ext cx="4286782" cy="4286782"/>
          </a:xfrm>
          <a:prstGeom prst="ellipse">
            <a:avLst/>
          </a:prstGeom>
          <a:noFill/>
          <a:ln>
            <a:solidFill>
              <a:srgbClr val="7C4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TextBox 2">
            <a:extLst>
              <a:ext uri="{FF2B5EF4-FFF2-40B4-BE49-F238E27FC236}">
                <a16:creationId xmlns:a16="http://schemas.microsoft.com/office/drawing/2014/main" id="{A0F14AB7-CF32-425E-9A15-17D78EB9D6A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67732" y="2930604"/>
            <a:ext cx="306191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800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个体</a:t>
            </a:r>
            <a:r>
              <a:rPr lang="en-US" altLang="zh-CN" sz="2800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+</a:t>
            </a:r>
            <a:r>
              <a:rPr lang="zh-CN" altLang="en-US" sz="2800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行业</a:t>
            </a:r>
            <a:r>
              <a:rPr lang="en-US" altLang="zh-CN" sz="2800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+</a:t>
            </a:r>
            <a:r>
              <a:rPr lang="zh-CN" altLang="en-US" sz="2800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舆论</a:t>
            </a:r>
            <a:endParaRPr lang="en-US" altLang="zh-CN" sz="2800" spc="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888A3238-0C88-43CF-AB8D-282E656DAF7C}"/>
              </a:ext>
            </a:extLst>
          </p:cNvPr>
          <p:cNvSpPr/>
          <p:nvPr/>
        </p:nvSpPr>
        <p:spPr>
          <a:xfrm>
            <a:off x="3408000" y="3669547"/>
            <a:ext cx="8784000" cy="0"/>
          </a:xfrm>
          <a:custGeom>
            <a:avLst/>
            <a:gdLst>
              <a:gd name="connsiteX0" fmla="*/ 0 w 7286171"/>
              <a:gd name="connsiteY0" fmla="*/ 0 h 0"/>
              <a:gd name="connsiteX1" fmla="*/ 7286171 w 72861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86171">
                <a:moveTo>
                  <a:pt x="0" y="0"/>
                </a:moveTo>
                <a:lnTo>
                  <a:pt x="7286171" y="0"/>
                </a:lnTo>
              </a:path>
            </a:pathLst>
          </a:custGeom>
          <a:noFill/>
          <a:ln>
            <a:solidFill>
              <a:srgbClr val="B8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F4B568D-FDB7-40B6-98F4-EE9E48215763}"/>
              </a:ext>
            </a:extLst>
          </p:cNvPr>
          <p:cNvGrpSpPr/>
          <p:nvPr/>
        </p:nvGrpSpPr>
        <p:grpSpPr>
          <a:xfrm>
            <a:off x="3571664" y="2930604"/>
            <a:ext cx="2082317" cy="3097334"/>
            <a:chOff x="3571664" y="3191861"/>
            <a:chExt cx="2082317" cy="3097334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3CF678F-77D6-4452-B06E-3894E46C3D48}"/>
                </a:ext>
              </a:extLst>
            </p:cNvPr>
            <p:cNvSpPr/>
            <p:nvPr/>
          </p:nvSpPr>
          <p:spPr>
            <a:xfrm>
              <a:off x="3571664" y="4307499"/>
              <a:ext cx="2082317" cy="198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如今正值百年未有之大变局，未来形势不确定的因素增加，当代青年面对的生活的压力较大，对就业普遍存在焦虑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47FC15BB-8563-4DD7-A3EE-B8902BDB0A3C}"/>
                </a:ext>
              </a:extLst>
            </p:cNvPr>
            <p:cNvSpPr/>
            <p:nvPr/>
          </p:nvSpPr>
          <p:spPr>
            <a:xfrm>
              <a:off x="4486822" y="3771360"/>
              <a:ext cx="252000" cy="252000"/>
            </a:xfrm>
            <a:prstGeom prst="ellipse">
              <a:avLst/>
            </a:prstGeom>
            <a:gradFill flip="none" rotWithShape="1">
              <a:gsLst>
                <a:gs pos="100000">
                  <a:srgbClr val="8C4BA0"/>
                </a:gs>
                <a:gs pos="0">
                  <a:srgbClr val="8C4BA0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5DAF99D8-272C-413F-9846-30B064103CF5}"/>
                </a:ext>
              </a:extLst>
            </p:cNvPr>
            <p:cNvSpPr/>
            <p:nvPr/>
          </p:nvSpPr>
          <p:spPr>
            <a:xfrm>
              <a:off x="3926155" y="319186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个体情绪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9741E71-5031-4BB2-93E7-4D8B54B0703A}"/>
              </a:ext>
            </a:extLst>
          </p:cNvPr>
          <p:cNvGrpSpPr/>
          <p:nvPr/>
        </p:nvGrpSpPr>
        <p:grpSpPr>
          <a:xfrm>
            <a:off x="6231468" y="2923275"/>
            <a:ext cx="2559752" cy="2784576"/>
            <a:chOff x="5803296" y="3184532"/>
            <a:chExt cx="2559752" cy="2784576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5CAA467-B243-41CD-A45E-08CD5C53F772}"/>
                </a:ext>
              </a:extLst>
            </p:cNvPr>
            <p:cNvSpPr/>
            <p:nvPr/>
          </p:nvSpPr>
          <p:spPr>
            <a:xfrm>
              <a:off x="5803296" y="4307499"/>
              <a:ext cx="2559752" cy="16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经济有一定的下行压力，就业岗位存在供不应求的情况，学历内卷的情况普遍，薪资待遇与应届生的预期有一定落差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FEBC4CED-1F38-43E9-A288-C8CF8EA75D5B}"/>
                </a:ext>
              </a:extLst>
            </p:cNvPr>
            <p:cNvSpPr/>
            <p:nvPr/>
          </p:nvSpPr>
          <p:spPr>
            <a:xfrm>
              <a:off x="6944272" y="3781157"/>
              <a:ext cx="252000" cy="252000"/>
            </a:xfrm>
            <a:prstGeom prst="ellipse">
              <a:avLst/>
            </a:prstGeom>
            <a:gradFill flip="none" rotWithShape="1">
              <a:gsLst>
                <a:gs pos="100000">
                  <a:srgbClr val="8C4BA0"/>
                </a:gs>
                <a:gs pos="0">
                  <a:srgbClr val="8C4BA0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46302F47-47A0-4BEC-8F6F-B1C839143493}"/>
                </a:ext>
              </a:extLst>
            </p:cNvPr>
            <p:cNvSpPr/>
            <p:nvPr/>
          </p:nvSpPr>
          <p:spPr>
            <a:xfrm>
              <a:off x="6375286" y="318453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就业形势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362B635-19A0-4EC6-A73E-3C293ED8D4FC}"/>
              </a:ext>
            </a:extLst>
          </p:cNvPr>
          <p:cNvGrpSpPr/>
          <p:nvPr/>
        </p:nvGrpSpPr>
        <p:grpSpPr>
          <a:xfrm>
            <a:off x="8932333" y="2923275"/>
            <a:ext cx="2492891" cy="3148522"/>
            <a:chOff x="8486564" y="3184532"/>
            <a:chExt cx="2082317" cy="3148522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380F2C0-6AA1-4042-9A3A-075B05A81FCC}"/>
                </a:ext>
              </a:extLst>
            </p:cNvPr>
            <p:cNvSpPr/>
            <p:nvPr/>
          </p:nvSpPr>
          <p:spPr>
            <a:xfrm>
              <a:off x="8486564" y="4307499"/>
              <a:ext cx="2082317" cy="2025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网络环境复杂，网民素质参差不齐，还有外来势力渗透，网上的信息不一定能够反应事实，希望通过数据这一第一手资料作出我们的客观评价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CF881DC1-76FA-4CE4-9BCB-FD4793D40DE7}"/>
                </a:ext>
              </a:extLst>
            </p:cNvPr>
            <p:cNvSpPr/>
            <p:nvPr/>
          </p:nvSpPr>
          <p:spPr>
            <a:xfrm>
              <a:off x="9401721" y="3787871"/>
              <a:ext cx="252000" cy="252000"/>
            </a:xfrm>
            <a:prstGeom prst="ellipse">
              <a:avLst/>
            </a:prstGeom>
            <a:gradFill flip="none" rotWithShape="1">
              <a:gsLst>
                <a:gs pos="100000">
                  <a:srgbClr val="8C4BA0"/>
                </a:gs>
                <a:gs pos="0">
                  <a:srgbClr val="8C4BA0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0BFE6F19-3A06-4F33-98ED-858316177A8A}"/>
                </a:ext>
              </a:extLst>
            </p:cNvPr>
            <p:cNvSpPr/>
            <p:nvPr/>
          </p:nvSpPr>
          <p:spPr>
            <a:xfrm>
              <a:off x="8936422" y="3184532"/>
              <a:ext cx="1182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网络环境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2F113562-5CCD-294E-9F9A-45B78E2EAB2B}"/>
              </a:ext>
            </a:extLst>
          </p:cNvPr>
          <p:cNvSpPr/>
          <p:nvPr/>
        </p:nvSpPr>
        <p:spPr>
          <a:xfrm>
            <a:off x="4977746" y="45024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dirty="0">
                <a:solidFill>
                  <a:srgbClr val="BD934E"/>
                </a:solidFill>
              </a:rPr>
              <a:t>问题引入</a:t>
            </a:r>
          </a:p>
        </p:txBody>
      </p:sp>
      <p:pic>
        <p:nvPicPr>
          <p:cNvPr id="29" name="图片 28" descr="G:\2021\校庆\PPT\logo-08.pnglogo-08">
            <a:extLst>
              <a:ext uri="{FF2B5EF4-FFF2-40B4-BE49-F238E27FC236}">
                <a16:creationId xmlns:a16="http://schemas.microsoft.com/office/drawing/2014/main" id="{D5263025-A7BA-984E-AC5E-69F5E0E5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75921" y="52927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0053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5D1031-ECF7-49BF-831B-08DCB938302F}"/>
              </a:ext>
            </a:extLst>
          </p:cNvPr>
          <p:cNvSpPr/>
          <p:nvPr/>
        </p:nvSpPr>
        <p:spPr>
          <a:xfrm>
            <a:off x="0" y="1227455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FBB36E-663C-4271-8F1D-D8EB45B4498C}"/>
              </a:ext>
            </a:extLst>
          </p:cNvPr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999622-0D78-47FA-A6E4-A22DABBEBBE4}"/>
              </a:ext>
            </a:extLst>
          </p:cNvPr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ea typeface="微软雅黑" panose="020B0503020204020204" pitchFamily="34" charset="-122"/>
              </a:rPr>
              <a:t>数据源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81242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6451EF5-9908-4CAC-A6F2-B3897085309D}"/>
              </a:ext>
            </a:extLst>
          </p:cNvPr>
          <p:cNvGrpSpPr/>
          <p:nvPr/>
        </p:nvGrpSpPr>
        <p:grpSpPr>
          <a:xfrm>
            <a:off x="564550" y="2061315"/>
            <a:ext cx="3204000" cy="3204000"/>
            <a:chOff x="526020" y="1476397"/>
            <a:chExt cx="2411140" cy="241114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2C2C7CF1-72D8-43FB-A0E1-1244EEFF1A78}"/>
                </a:ext>
              </a:extLst>
            </p:cNvPr>
            <p:cNvSpPr/>
            <p:nvPr/>
          </p:nvSpPr>
          <p:spPr>
            <a:xfrm>
              <a:off x="526020" y="1476397"/>
              <a:ext cx="2411140" cy="241114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264D19-0D6D-4B57-9E5E-D101BD475B61}"/>
                </a:ext>
              </a:extLst>
            </p:cNvPr>
            <p:cNvSpPr/>
            <p:nvPr/>
          </p:nvSpPr>
          <p:spPr>
            <a:xfrm>
              <a:off x="1055780" y="2448268"/>
              <a:ext cx="1376001" cy="85605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各年份应届生去处，薪资水平，满意程度等。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2" name="图形 31">
              <a:extLst>
                <a:ext uri="{FF2B5EF4-FFF2-40B4-BE49-F238E27FC236}">
                  <a16:creationId xmlns:a16="http://schemas.microsoft.com/office/drawing/2014/main" id="{C81FF515-001B-497C-9663-AAE63B97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6605" y="1743075"/>
              <a:ext cx="514350" cy="514350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E48A8DD-65BB-4936-AEE1-1633277652C8}"/>
              </a:ext>
            </a:extLst>
          </p:cNvPr>
          <p:cNvGrpSpPr/>
          <p:nvPr/>
        </p:nvGrpSpPr>
        <p:grpSpPr>
          <a:xfrm>
            <a:off x="4439652" y="2061315"/>
            <a:ext cx="3204000" cy="3204000"/>
            <a:chOff x="3408594" y="1446858"/>
            <a:chExt cx="2411140" cy="241114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F0F288AC-0FFE-4A41-89E7-7243C4697F41}"/>
                </a:ext>
              </a:extLst>
            </p:cNvPr>
            <p:cNvSpPr/>
            <p:nvPr/>
          </p:nvSpPr>
          <p:spPr>
            <a:xfrm>
              <a:off x="3408594" y="1446858"/>
              <a:ext cx="2411140" cy="2411140"/>
            </a:xfrm>
            <a:prstGeom prst="ellipse">
              <a:avLst/>
            </a:prstGeom>
            <a:gradFill flip="none" rotWithShape="1">
              <a:gsLst>
                <a:gs pos="100000">
                  <a:srgbClr val="B88F4D"/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13D8C80-872D-432B-A8B0-50E8ED968C62}"/>
                </a:ext>
              </a:extLst>
            </p:cNvPr>
            <p:cNvSpPr/>
            <p:nvPr/>
          </p:nvSpPr>
          <p:spPr>
            <a:xfrm>
              <a:off x="3874406" y="2448268"/>
              <a:ext cx="1433590" cy="5850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岗位的薪资状况，学历要求等等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FC781158-31B2-45E0-9A9B-F12D2AE4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0201" y="1666875"/>
              <a:ext cx="762000" cy="762000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F12DC69-DF6A-4532-993B-E4C01F91DAE1}"/>
              </a:ext>
            </a:extLst>
          </p:cNvPr>
          <p:cNvGrpSpPr/>
          <p:nvPr/>
        </p:nvGrpSpPr>
        <p:grpSpPr>
          <a:xfrm>
            <a:off x="8314755" y="2061315"/>
            <a:ext cx="3204000" cy="3204000"/>
            <a:chOff x="6414342" y="1530688"/>
            <a:chExt cx="2411140" cy="2411140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9390732-DA23-4356-9A1F-BC7E511EE87D}"/>
                </a:ext>
              </a:extLst>
            </p:cNvPr>
            <p:cNvSpPr/>
            <p:nvPr/>
          </p:nvSpPr>
          <p:spPr>
            <a:xfrm>
              <a:off x="6414342" y="1530688"/>
              <a:ext cx="2411140" cy="241114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9A45DE0-A9E7-4CAB-A406-9254B18D2754}"/>
                </a:ext>
              </a:extLst>
            </p:cNvPr>
            <p:cNvSpPr/>
            <p:nvPr/>
          </p:nvSpPr>
          <p:spPr>
            <a:xfrm>
              <a:off x="6907228" y="2578863"/>
              <a:ext cx="1469057" cy="112704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历年经济情况的数据，如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GDP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，国民平均收入，行业投资等。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C97A3337-AAD1-4632-A6E2-27EF0C6EB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7432" y="1811228"/>
              <a:ext cx="628650" cy="628650"/>
            </a:xfrm>
            <a:prstGeom prst="rect">
              <a:avLst/>
            </a:prstGeom>
          </p:spPr>
        </p:pic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3C4E4A6F-8EB0-4A43-8CD1-6F5F213FCC1D}"/>
              </a:ext>
            </a:extLst>
          </p:cNvPr>
          <p:cNvSpPr/>
          <p:nvPr/>
        </p:nvSpPr>
        <p:spPr>
          <a:xfrm>
            <a:off x="4977746" y="45024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dirty="0">
                <a:solidFill>
                  <a:srgbClr val="BD934E"/>
                </a:solidFill>
              </a:rPr>
              <a:t>数据源</a:t>
            </a:r>
          </a:p>
        </p:txBody>
      </p:sp>
      <p:pic>
        <p:nvPicPr>
          <p:cNvPr id="15" name="图片 14" descr="G:\2021\校庆\PPT\logo-08.pnglogo-08">
            <a:extLst>
              <a:ext uri="{FF2B5EF4-FFF2-40B4-BE49-F238E27FC236}">
                <a16:creationId xmlns:a16="http://schemas.microsoft.com/office/drawing/2014/main" id="{310A365A-1357-7443-9F84-92BC205462B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7197349" flipH="1">
            <a:off x="4488493" y="511430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873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5D1031-ECF7-49BF-831B-08DCB938302F}"/>
              </a:ext>
            </a:extLst>
          </p:cNvPr>
          <p:cNvSpPr/>
          <p:nvPr/>
        </p:nvSpPr>
        <p:spPr>
          <a:xfrm>
            <a:off x="0" y="1227455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FBB36E-663C-4271-8F1D-D8EB45B4498C}"/>
              </a:ext>
            </a:extLst>
          </p:cNvPr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999622-0D78-47FA-A6E4-A22DABBEBBE4}"/>
              </a:ext>
            </a:extLst>
          </p:cNvPr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ea typeface="微软雅黑" panose="020B0503020204020204" pitchFamily="34" charset="-122"/>
              </a:rPr>
              <a:t>研究内容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83831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 51">
            <a:extLst>
              <a:ext uri="{FF2B5EF4-FFF2-40B4-BE49-F238E27FC236}">
                <a16:creationId xmlns:a16="http://schemas.microsoft.com/office/drawing/2014/main" id="{06F6B1F9-CCA3-40FE-9D87-963B327D161F}"/>
              </a:ext>
            </a:extLst>
          </p:cNvPr>
          <p:cNvSpPr/>
          <p:nvPr/>
        </p:nvSpPr>
        <p:spPr>
          <a:xfrm>
            <a:off x="-2264229" y="3062509"/>
            <a:ext cx="4470406" cy="4470406"/>
          </a:xfrm>
          <a:prstGeom prst="ellipse">
            <a:avLst/>
          </a:prstGeom>
          <a:gradFill flip="none" rotWithShape="1">
            <a:gsLst>
              <a:gs pos="49000">
                <a:srgbClr val="58267E">
                  <a:alpha val="15000"/>
                </a:srgbClr>
              </a:gs>
              <a:gs pos="86000">
                <a:srgbClr val="58267E">
                  <a:alpha val="0"/>
                </a:srgbClr>
              </a:gs>
              <a:gs pos="12000">
                <a:srgbClr val="58267E">
                  <a:alpha val="6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53584CC-FC55-429E-880F-51EE73143C58}"/>
              </a:ext>
            </a:extLst>
          </p:cNvPr>
          <p:cNvSpPr/>
          <p:nvPr/>
        </p:nvSpPr>
        <p:spPr>
          <a:xfrm>
            <a:off x="4864407" y="4163348"/>
            <a:ext cx="2501594" cy="3693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应届生薪资水平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3AEFD798-9648-4E02-9F46-A41E9311433A}"/>
              </a:ext>
            </a:extLst>
          </p:cNvPr>
          <p:cNvSpPr/>
          <p:nvPr/>
        </p:nvSpPr>
        <p:spPr>
          <a:xfrm>
            <a:off x="3857953" y="4097169"/>
            <a:ext cx="4401410" cy="652632"/>
          </a:xfrm>
          <a:prstGeom prst="ellipse">
            <a:avLst/>
          </a:prstGeom>
          <a:noFill/>
          <a:ln w="12700">
            <a:gradFill>
              <a:gsLst>
                <a:gs pos="0">
                  <a:srgbClr val="B88F4D">
                    <a:alpha val="0"/>
                  </a:srgbClr>
                </a:gs>
                <a:gs pos="100000">
                  <a:srgbClr val="B88F4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689E3BA6-EA08-4030-95C1-D165B434097F}"/>
              </a:ext>
            </a:extLst>
          </p:cNvPr>
          <p:cNvSpPr/>
          <p:nvPr/>
        </p:nvSpPr>
        <p:spPr>
          <a:xfrm>
            <a:off x="2671898" y="3914935"/>
            <a:ext cx="6773520" cy="1241266"/>
          </a:xfrm>
          <a:prstGeom prst="ellipse">
            <a:avLst/>
          </a:prstGeom>
          <a:noFill/>
          <a:ln w="12700">
            <a:gradFill>
              <a:gsLst>
                <a:gs pos="0">
                  <a:srgbClr val="B88F4D">
                    <a:alpha val="0"/>
                  </a:srgbClr>
                </a:gs>
                <a:gs pos="100000">
                  <a:srgbClr val="B88F4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793C423-3213-459A-9911-A26027444FB8}"/>
              </a:ext>
            </a:extLst>
          </p:cNvPr>
          <p:cNvSpPr/>
          <p:nvPr/>
        </p:nvSpPr>
        <p:spPr>
          <a:xfrm>
            <a:off x="1658527" y="3676688"/>
            <a:ext cx="8800262" cy="1846816"/>
          </a:xfrm>
          <a:prstGeom prst="ellipse">
            <a:avLst/>
          </a:prstGeom>
          <a:gradFill>
            <a:gsLst>
              <a:gs pos="37000">
                <a:srgbClr val="A66BB9">
                  <a:alpha val="0"/>
                </a:srgbClr>
              </a:gs>
              <a:gs pos="100000">
                <a:srgbClr val="A66BB9">
                  <a:alpha val="25000"/>
                </a:srgbClr>
              </a:gs>
            </a:gsLst>
            <a:lin ang="5400000" scaled="1"/>
          </a:gradFill>
          <a:ln w="12700">
            <a:gradFill>
              <a:gsLst>
                <a:gs pos="0">
                  <a:srgbClr val="B88F4D">
                    <a:alpha val="0"/>
                  </a:srgbClr>
                </a:gs>
                <a:gs pos="100000">
                  <a:srgbClr val="B88F4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D6AFD6-7D77-46EC-B6DB-CBFDC013742E}"/>
              </a:ext>
            </a:extLst>
          </p:cNvPr>
          <p:cNvSpPr/>
          <p:nvPr/>
        </p:nvSpPr>
        <p:spPr>
          <a:xfrm>
            <a:off x="1202165" y="2853316"/>
            <a:ext cx="2262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国家、地区经济水平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41E5B06-0248-4876-B544-954808FF9209}"/>
              </a:ext>
            </a:extLst>
          </p:cNvPr>
          <p:cNvSpPr/>
          <p:nvPr/>
        </p:nvSpPr>
        <p:spPr>
          <a:xfrm>
            <a:off x="2878953" y="2138992"/>
            <a:ext cx="180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学历水平相关性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2D0D350-CF21-4F0B-9761-40730C77F49A}"/>
              </a:ext>
            </a:extLst>
          </p:cNvPr>
          <p:cNvSpPr/>
          <p:nvPr/>
        </p:nvSpPr>
        <p:spPr>
          <a:xfrm>
            <a:off x="7708755" y="21389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业内行情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6473AF9-07D0-4B53-8C82-63F99D69E06D}"/>
              </a:ext>
            </a:extLst>
          </p:cNvPr>
          <p:cNvSpPr/>
          <p:nvPr/>
        </p:nvSpPr>
        <p:spPr>
          <a:xfrm>
            <a:off x="8353717" y="2948222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考公、创业、自由就业等占比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D72B691-45CA-4A0F-8ACB-63D05A609132}"/>
              </a:ext>
            </a:extLst>
          </p:cNvPr>
          <p:cNvSpPr/>
          <p:nvPr/>
        </p:nvSpPr>
        <p:spPr>
          <a:xfrm>
            <a:off x="5485268" y="1622181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历年变化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6CB22B9-4EFF-479E-9459-8EF49B0015F3}"/>
              </a:ext>
            </a:extLst>
          </p:cNvPr>
          <p:cNvCxnSpPr/>
          <p:nvPr/>
        </p:nvCxnSpPr>
        <p:spPr>
          <a:xfrm flipV="1">
            <a:off x="2412375" y="337561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A66BB9"/>
                </a:gs>
                <a:gs pos="100000">
                  <a:srgbClr val="0B3774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8EA4253-1654-477D-B9ED-7345CB169202}"/>
              </a:ext>
            </a:extLst>
          </p:cNvPr>
          <p:cNvCxnSpPr/>
          <p:nvPr/>
        </p:nvCxnSpPr>
        <p:spPr>
          <a:xfrm flipV="1">
            <a:off x="3855864" y="276425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A66BB9"/>
                </a:gs>
                <a:gs pos="100000">
                  <a:srgbClr val="0B3774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EE3E8F6-2611-4FE1-80EE-046F92D4B353}"/>
              </a:ext>
            </a:extLst>
          </p:cNvPr>
          <p:cNvCxnSpPr/>
          <p:nvPr/>
        </p:nvCxnSpPr>
        <p:spPr>
          <a:xfrm flipV="1">
            <a:off x="6041357" y="215299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A66BB9"/>
                </a:gs>
                <a:gs pos="100000">
                  <a:srgbClr val="0B3774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C415AD7-3626-4FE5-A541-6F8A44A66011}"/>
              </a:ext>
            </a:extLst>
          </p:cNvPr>
          <p:cNvCxnSpPr/>
          <p:nvPr/>
        </p:nvCxnSpPr>
        <p:spPr>
          <a:xfrm flipV="1">
            <a:off x="8262753" y="276425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A66BB9"/>
                </a:gs>
                <a:gs pos="100000">
                  <a:srgbClr val="0B3774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51EC8E4-2E4E-46D7-815F-D695AB4C761B}"/>
              </a:ext>
            </a:extLst>
          </p:cNvPr>
          <p:cNvCxnSpPr/>
          <p:nvPr/>
        </p:nvCxnSpPr>
        <p:spPr>
          <a:xfrm flipV="1">
            <a:off x="9697752" y="337561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A66BB9"/>
                </a:gs>
                <a:gs pos="100000">
                  <a:srgbClr val="0B3774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61469426-439C-4E2B-B852-2574C1677CE4}"/>
              </a:ext>
            </a:extLst>
          </p:cNvPr>
          <p:cNvSpPr/>
          <p:nvPr/>
        </p:nvSpPr>
        <p:spPr>
          <a:xfrm>
            <a:off x="9869715" y="-711205"/>
            <a:ext cx="4470406" cy="4470406"/>
          </a:xfrm>
          <a:prstGeom prst="ellipse">
            <a:avLst/>
          </a:prstGeom>
          <a:gradFill flip="none" rotWithShape="1">
            <a:gsLst>
              <a:gs pos="49000">
                <a:srgbClr val="58267E">
                  <a:alpha val="15000"/>
                </a:srgbClr>
              </a:gs>
              <a:gs pos="86000">
                <a:srgbClr val="58267E">
                  <a:alpha val="0"/>
                </a:srgbClr>
              </a:gs>
              <a:gs pos="12000">
                <a:srgbClr val="58267E">
                  <a:alpha val="81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4D8F3A-3F71-F245-A684-2106A015D492}"/>
              </a:ext>
            </a:extLst>
          </p:cNvPr>
          <p:cNvSpPr/>
          <p:nvPr/>
        </p:nvSpPr>
        <p:spPr>
          <a:xfrm>
            <a:off x="5331381" y="49519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srgbClr val="BD934E"/>
                </a:solidFill>
              </a:rPr>
              <a:t>研究内容</a:t>
            </a:r>
          </a:p>
        </p:txBody>
      </p:sp>
      <p:pic>
        <p:nvPicPr>
          <p:cNvPr id="19" name="图片 18" descr="G:\2021\校庆\PPT\logo-08.pnglogo-08">
            <a:extLst>
              <a:ext uri="{FF2B5EF4-FFF2-40B4-BE49-F238E27FC236}">
                <a16:creationId xmlns:a16="http://schemas.microsoft.com/office/drawing/2014/main" id="{02C60F48-F78B-244B-8CD7-BFFA337711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891289" y="574225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2494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5D1031-ECF7-49BF-831B-08DCB938302F}"/>
              </a:ext>
            </a:extLst>
          </p:cNvPr>
          <p:cNvSpPr/>
          <p:nvPr/>
        </p:nvSpPr>
        <p:spPr>
          <a:xfrm>
            <a:off x="0" y="1227455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FBB36E-663C-4271-8F1D-D8EB45B4498C}"/>
              </a:ext>
            </a:extLst>
          </p:cNvPr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999622-0D78-47FA-A6E4-A22DABBEBBE4}"/>
              </a:ext>
            </a:extLst>
          </p:cNvPr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04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ea typeface="微软雅黑" panose="020B0503020204020204" pitchFamily="34" charset="-122"/>
              </a:rPr>
              <a:t>预期结论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801820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1"/>
  <p:tag name="KSO_WM_UNIT_TYPE" val="i"/>
  <p:tag name="KSO_WM_UNIT_INDEX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2"/>
  <p:tag name="KSO_WM_UNIT_TYPE" val="i"/>
  <p:tag name="KSO_WM_UNIT_INDEX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2"/>
  <p:tag name="KSO_WM_UNIT_TYPE" val="i"/>
  <p:tag name="KSO_WM_UNIT_INDEX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11962</TotalTime>
  <Words>1055</Words>
  <Application>Microsoft Office PowerPoint</Application>
  <PresentationFormat>宽屏</PresentationFormat>
  <Paragraphs>120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子汉</cp:lastModifiedBy>
  <cp:revision>246</cp:revision>
  <dcterms:created xsi:type="dcterms:W3CDTF">2019-06-19T02:08:00Z</dcterms:created>
  <dcterms:modified xsi:type="dcterms:W3CDTF">2023-11-20T15:20:04Z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